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67" r:id="rId1"/>
  </p:sldMasterIdLst>
  <p:notesMasterIdLst>
    <p:notesMasterId r:id="rId20"/>
  </p:notesMasterIdLst>
  <p:handoutMasterIdLst>
    <p:handoutMasterId r:id="rId21"/>
  </p:handoutMasterIdLst>
  <p:sldIdLst>
    <p:sldId id="284" r:id="rId2"/>
    <p:sldId id="256" r:id="rId3"/>
    <p:sldId id="283" r:id="rId4"/>
    <p:sldId id="282" r:id="rId5"/>
    <p:sldId id="257" r:id="rId6"/>
    <p:sldId id="273" r:id="rId7"/>
    <p:sldId id="267" r:id="rId8"/>
    <p:sldId id="260" r:id="rId9"/>
    <p:sldId id="281" r:id="rId10"/>
    <p:sldId id="271" r:id="rId11"/>
    <p:sldId id="279" r:id="rId12"/>
    <p:sldId id="275" r:id="rId13"/>
    <p:sldId id="276" r:id="rId14"/>
    <p:sldId id="278" r:id="rId15"/>
    <p:sldId id="266" r:id="rId16"/>
    <p:sldId id="272" r:id="rId17"/>
    <p:sldId id="264" r:id="rId18"/>
    <p:sldId id="26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DBB4904-9D9C-4632-BDC1-4BF663BC950A}">
          <p14:sldIdLst>
            <p14:sldId id="284"/>
            <p14:sldId id="256"/>
            <p14:sldId id="283"/>
            <p14:sldId id="282"/>
            <p14:sldId id="257"/>
            <p14:sldId id="273"/>
            <p14:sldId id="267"/>
            <p14:sldId id="260"/>
            <p14:sldId id="281"/>
            <p14:sldId id="271"/>
            <p14:sldId id="279"/>
            <p14:sldId id="275"/>
            <p14:sldId id="276"/>
            <p14:sldId id="278"/>
            <p14:sldId id="266"/>
            <p14:sldId id="272"/>
            <p14:sldId id="264"/>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5CAA76-E68E-44F4-ABC4-BEA728FAD638}" v="413" dt="2024-06-26T19:34:15.144"/>
    <p1510:client id="{A39B4BAB-59E3-4E02-A532-5EE732459F9C}" v="3659" dt="2024-06-26T19:23:27.092"/>
    <p1510:client id="{C1FF5988-8412-56A1-6F28-A15494C6D2CF}" v="106" dt="2024-06-26T19:58: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C97C93-993E-45D9-801B-5CF429042FC4}" type="doc">
      <dgm:prSet loTypeId="urn:microsoft.com/office/officeart/2005/8/layout/vList5" loCatId="list" qsTypeId="urn:microsoft.com/office/officeart/2005/8/quickstyle/simple4" qsCatId="simple" csTypeId="urn:microsoft.com/office/officeart/2005/8/colors/accent3_2" csCatId="accent3" phldr="1"/>
      <dgm:spPr/>
      <dgm:t>
        <a:bodyPr/>
        <a:lstStyle/>
        <a:p>
          <a:endParaRPr lang="en-US"/>
        </a:p>
      </dgm:t>
    </dgm:pt>
    <dgm:pt modelId="{36EE9B88-E126-403D-84E9-AC0AB7E0036D}">
      <dgm:prSet/>
      <dgm:spPr/>
      <dgm:t>
        <a:bodyPr/>
        <a:lstStyle/>
        <a:p>
          <a:pPr>
            <a:lnSpc>
              <a:spcPct val="100000"/>
            </a:lnSpc>
          </a:pPr>
          <a:r>
            <a:rPr lang="ro-RO">
              <a:latin typeface="Century Schoolbook"/>
            </a:rPr>
            <a:t>De ce aplicație web</a:t>
          </a:r>
          <a:r>
            <a:rPr lang="en-US">
              <a:latin typeface="Century Schoolbook"/>
            </a:rPr>
            <a:t> </a:t>
          </a:r>
          <a:r>
            <a:rPr lang="ro-RO">
              <a:latin typeface="Century Schoolbook"/>
            </a:rPr>
            <a:t>?</a:t>
          </a:r>
          <a:endParaRPr lang="en-US">
            <a:latin typeface="Century Schoolbook"/>
          </a:endParaRPr>
        </a:p>
      </dgm:t>
    </dgm:pt>
    <dgm:pt modelId="{44377224-3735-44F5-B973-BDE017AE4189}" type="parTrans" cxnId="{7A857112-263B-4C43-B502-9DD460FECEDF}">
      <dgm:prSet/>
      <dgm:spPr/>
      <dgm:t>
        <a:bodyPr/>
        <a:lstStyle/>
        <a:p>
          <a:endParaRPr lang="en-US"/>
        </a:p>
      </dgm:t>
    </dgm:pt>
    <dgm:pt modelId="{DC2D9A0D-3B55-4899-93F2-2B07578838E1}" type="sibTrans" cxnId="{7A857112-263B-4C43-B502-9DD460FECEDF}">
      <dgm:prSet/>
      <dgm:spPr/>
      <dgm:t>
        <a:bodyPr/>
        <a:lstStyle/>
        <a:p>
          <a:endParaRPr lang="en-US"/>
        </a:p>
      </dgm:t>
    </dgm:pt>
    <dgm:pt modelId="{6F334FF8-BFF4-482B-8833-6A4467871E47}">
      <dgm:prSet/>
      <dgm:spPr/>
      <dgm:t>
        <a:bodyPr/>
        <a:lstStyle/>
        <a:p>
          <a:pPr>
            <a:lnSpc>
              <a:spcPct val="100000"/>
            </a:lnSpc>
          </a:pPr>
          <a:r>
            <a:rPr lang="ro-RO">
              <a:latin typeface="Century Schoolbook"/>
            </a:rPr>
            <a:t>Accesibilitate.</a:t>
          </a:r>
          <a:endParaRPr lang="en-US">
            <a:latin typeface="Century Schoolbook"/>
          </a:endParaRPr>
        </a:p>
      </dgm:t>
    </dgm:pt>
    <dgm:pt modelId="{6086A05B-8309-4FAC-AF2F-7B2379125A3A}" type="parTrans" cxnId="{00B65381-8507-45E6-85D8-EC49BB05BE86}">
      <dgm:prSet/>
      <dgm:spPr/>
      <dgm:t>
        <a:bodyPr/>
        <a:lstStyle/>
        <a:p>
          <a:endParaRPr lang="en-US"/>
        </a:p>
      </dgm:t>
    </dgm:pt>
    <dgm:pt modelId="{CD3428BF-A63C-4D69-B16E-08A5212AF0F8}" type="sibTrans" cxnId="{00B65381-8507-45E6-85D8-EC49BB05BE86}">
      <dgm:prSet/>
      <dgm:spPr/>
      <dgm:t>
        <a:bodyPr/>
        <a:lstStyle/>
        <a:p>
          <a:endParaRPr lang="en-US"/>
        </a:p>
      </dgm:t>
    </dgm:pt>
    <dgm:pt modelId="{67BE4B84-D19E-452D-B999-FE5CCB95E8FA}">
      <dgm:prSet/>
      <dgm:spPr/>
      <dgm:t>
        <a:bodyPr/>
        <a:lstStyle/>
        <a:p>
          <a:pPr>
            <a:lnSpc>
              <a:spcPct val="100000"/>
            </a:lnSpc>
          </a:pPr>
          <a:r>
            <a:rPr lang="ro-RO">
              <a:latin typeface="Century Schoolbook"/>
            </a:rPr>
            <a:t>Rapiditate.</a:t>
          </a:r>
          <a:endParaRPr lang="en-US">
            <a:latin typeface="Century Schoolbook"/>
          </a:endParaRPr>
        </a:p>
      </dgm:t>
    </dgm:pt>
    <dgm:pt modelId="{02E7E405-0794-4ED6-8BA3-4FF34C978957}" type="parTrans" cxnId="{16E25858-7BD2-4032-8CC1-61858B43C6EA}">
      <dgm:prSet/>
      <dgm:spPr/>
      <dgm:t>
        <a:bodyPr/>
        <a:lstStyle/>
        <a:p>
          <a:endParaRPr lang="en-US"/>
        </a:p>
      </dgm:t>
    </dgm:pt>
    <dgm:pt modelId="{0407C24F-4B1B-4EFA-9FEC-1EE5CC061E73}" type="sibTrans" cxnId="{16E25858-7BD2-4032-8CC1-61858B43C6EA}">
      <dgm:prSet/>
      <dgm:spPr/>
      <dgm:t>
        <a:bodyPr/>
        <a:lstStyle/>
        <a:p>
          <a:endParaRPr lang="en-US"/>
        </a:p>
      </dgm:t>
    </dgm:pt>
    <dgm:pt modelId="{083105FA-BFCF-4203-9062-F2605C80435F}">
      <dgm:prSet/>
      <dgm:spPr/>
      <dgm:t>
        <a:bodyPr/>
        <a:lstStyle/>
        <a:p>
          <a:pPr>
            <a:lnSpc>
              <a:spcPct val="100000"/>
            </a:lnSpc>
          </a:pPr>
          <a:r>
            <a:rPr lang="en-US" err="1">
              <a:latin typeface="Century Schoolbook"/>
            </a:rPr>
            <a:t>Compatibilitate</a:t>
          </a:r>
          <a:r>
            <a:rPr lang="en-US">
              <a:latin typeface="Century Schoolbook"/>
            </a:rPr>
            <a:t> </a:t>
          </a:r>
          <a:r>
            <a:rPr lang="ro-RO">
              <a:latin typeface="Century Schoolbook"/>
            </a:rPr>
            <a:t>cu</a:t>
          </a:r>
          <a:r>
            <a:rPr lang="en-US">
              <a:latin typeface="Century Schoolbook"/>
            </a:rPr>
            <a:t> </a:t>
          </a:r>
          <a:r>
            <a:rPr lang="en-US" err="1">
              <a:latin typeface="Century Schoolbook"/>
            </a:rPr>
            <a:t>diferite</a:t>
          </a:r>
          <a:r>
            <a:rPr lang="en-US">
              <a:latin typeface="Century Schoolbook"/>
            </a:rPr>
            <a:t> </a:t>
          </a:r>
          <a:r>
            <a:rPr lang="en-US" err="1">
              <a:latin typeface="Century Schoolbook"/>
            </a:rPr>
            <a:t>platforme</a:t>
          </a:r>
          <a:r>
            <a:rPr lang="en-US">
              <a:latin typeface="Century Schoolbook"/>
            </a:rPr>
            <a:t>.</a:t>
          </a:r>
        </a:p>
      </dgm:t>
    </dgm:pt>
    <dgm:pt modelId="{911839D5-762A-4826-829F-75483F06B7CC}" type="parTrans" cxnId="{F6E40462-99F5-47E1-A8D7-1D230190D16C}">
      <dgm:prSet/>
      <dgm:spPr/>
      <dgm:t>
        <a:bodyPr/>
        <a:lstStyle/>
        <a:p>
          <a:endParaRPr lang="en-US"/>
        </a:p>
      </dgm:t>
    </dgm:pt>
    <dgm:pt modelId="{4AEC747D-E14A-4037-81D2-4FC82926381C}" type="sibTrans" cxnId="{F6E40462-99F5-47E1-A8D7-1D230190D16C}">
      <dgm:prSet/>
      <dgm:spPr/>
      <dgm:t>
        <a:bodyPr/>
        <a:lstStyle/>
        <a:p>
          <a:endParaRPr lang="en-US"/>
        </a:p>
      </dgm:t>
    </dgm:pt>
    <dgm:pt modelId="{ED513CDA-437C-4B9C-B743-257876617B9F}">
      <dgm:prSet/>
      <dgm:spPr/>
      <dgm:t>
        <a:bodyPr/>
        <a:lstStyle/>
        <a:p>
          <a:pPr rtl="0"/>
          <a:r>
            <a:rPr lang="ro-RO">
              <a:latin typeface="Century Schoolbook"/>
            </a:rPr>
            <a:t>De ce este aplicația în limba engleză? </a:t>
          </a:r>
          <a:endParaRPr lang="en-US">
            <a:latin typeface="Century Schoolbook"/>
          </a:endParaRPr>
        </a:p>
      </dgm:t>
    </dgm:pt>
    <dgm:pt modelId="{FFBD84A0-E7C5-4202-B781-B349FB1922F4}" type="parTrans" cxnId="{B9A89EB7-3F0F-4DD1-956B-D2F658403C94}">
      <dgm:prSet/>
      <dgm:spPr/>
      <dgm:t>
        <a:bodyPr/>
        <a:lstStyle/>
        <a:p>
          <a:endParaRPr lang="en-US"/>
        </a:p>
      </dgm:t>
    </dgm:pt>
    <dgm:pt modelId="{B7FB42BA-8673-4BEF-AECF-F658246F3122}" type="sibTrans" cxnId="{B9A89EB7-3F0F-4DD1-956B-D2F658403C94}">
      <dgm:prSet/>
      <dgm:spPr/>
      <dgm:t>
        <a:bodyPr/>
        <a:lstStyle/>
        <a:p>
          <a:endParaRPr lang="en-US"/>
        </a:p>
      </dgm:t>
    </dgm:pt>
    <dgm:pt modelId="{024C702F-9756-4E97-9D78-7D8B4514EBA0}">
      <dgm:prSet/>
      <dgm:spPr/>
      <dgm:t>
        <a:bodyPr/>
        <a:lstStyle/>
        <a:p>
          <a:pPr rtl="0"/>
          <a:r>
            <a:rPr lang="en-US" b="0" i="0" err="1">
              <a:latin typeface="Century Schoolbook"/>
            </a:rPr>
            <a:t>Zonele</a:t>
          </a:r>
          <a:r>
            <a:rPr lang="en-US" b="0" i="0">
              <a:latin typeface="Century Schoolbook"/>
            </a:rPr>
            <a:t> cu </a:t>
          </a:r>
          <a:r>
            <a:rPr lang="ro-RO" b="0" i="0">
              <a:latin typeface="Century Schoolbook"/>
            </a:rPr>
            <a:t>E</a:t>
          </a:r>
          <a:r>
            <a:rPr lang="en-US" b="0" i="0" err="1">
              <a:latin typeface="Century Schoolbook"/>
            </a:rPr>
            <a:t>misii</a:t>
          </a:r>
          <a:r>
            <a:rPr lang="en-US" b="0" i="0">
              <a:latin typeface="Century Schoolbook"/>
            </a:rPr>
            <a:t> </a:t>
          </a:r>
          <a:r>
            <a:rPr lang="ro-RO" b="0" i="0">
              <a:latin typeface="Century Schoolbook"/>
            </a:rPr>
            <a:t>R</a:t>
          </a:r>
          <a:r>
            <a:rPr lang="en-US" b="0" i="0" err="1">
              <a:latin typeface="Century Schoolbook"/>
            </a:rPr>
            <a:t>eduse</a:t>
          </a:r>
          <a:r>
            <a:rPr lang="en-US" b="0" i="0">
              <a:latin typeface="Century Schoolbook"/>
            </a:rPr>
            <a:t> au o </a:t>
          </a:r>
          <a:r>
            <a:rPr lang="en-US" b="0" i="0" err="1">
              <a:latin typeface="Century Schoolbook"/>
            </a:rPr>
            <a:t>influență</a:t>
          </a:r>
          <a:r>
            <a:rPr lang="en-US" b="0" i="0">
              <a:latin typeface="Century Schoolbook"/>
            </a:rPr>
            <a:t> </a:t>
          </a:r>
          <a:r>
            <a:rPr lang="en-US" b="0" i="0" err="1">
              <a:latin typeface="Century Schoolbook"/>
            </a:rPr>
            <a:t>semnificativă</a:t>
          </a:r>
          <a:r>
            <a:rPr lang="en-US" b="0" i="0">
              <a:latin typeface="Century Schoolbook"/>
            </a:rPr>
            <a:t> </a:t>
          </a:r>
          <a:r>
            <a:rPr lang="en-US" b="0" i="0" err="1">
              <a:latin typeface="Century Schoolbook"/>
            </a:rPr>
            <a:t>în</a:t>
          </a:r>
          <a:r>
            <a:rPr lang="en-US" b="0" i="0">
              <a:latin typeface="Century Schoolbook"/>
            </a:rPr>
            <a:t> </a:t>
          </a:r>
          <a:r>
            <a:rPr lang="en-US" b="0" i="0" err="1">
              <a:latin typeface="Century Schoolbook"/>
            </a:rPr>
            <a:t>Uniunea</a:t>
          </a:r>
          <a:r>
            <a:rPr lang="en-US" b="0" i="0">
              <a:latin typeface="Century Schoolbook"/>
            </a:rPr>
            <a:t> </a:t>
          </a:r>
          <a:r>
            <a:rPr lang="en-US" b="0" i="0" err="1">
              <a:latin typeface="Century Schoolbook"/>
            </a:rPr>
            <a:t>Europeană</a:t>
          </a:r>
          <a:r>
            <a:rPr lang="en-US" b="0" i="0">
              <a:latin typeface="Century Schoolbook"/>
            </a:rPr>
            <a:t>, </a:t>
          </a:r>
          <a:r>
            <a:rPr lang="en-US" b="0" i="0" err="1">
              <a:latin typeface="Century Schoolbook"/>
            </a:rPr>
            <a:t>unde</a:t>
          </a:r>
          <a:r>
            <a:rPr lang="en-US" b="0" i="0">
              <a:latin typeface="Century Schoolbook"/>
            </a:rPr>
            <a:t> </a:t>
          </a:r>
          <a:r>
            <a:rPr lang="en-US" b="0" i="0" err="1">
              <a:latin typeface="Century Schoolbook"/>
            </a:rPr>
            <a:t>engleza</a:t>
          </a:r>
          <a:r>
            <a:rPr lang="en-US" b="0" i="0">
              <a:latin typeface="Century Schoolbook"/>
            </a:rPr>
            <a:t> </a:t>
          </a:r>
          <a:r>
            <a:rPr lang="en-US" b="0" i="0" err="1">
              <a:latin typeface="Century Schoolbook"/>
            </a:rPr>
            <a:t>este</a:t>
          </a:r>
          <a:r>
            <a:rPr lang="en-US" b="0" i="0">
              <a:latin typeface="Century Schoolbook"/>
            </a:rPr>
            <a:t> </a:t>
          </a:r>
          <a:r>
            <a:rPr lang="en-US" b="0" i="0" err="1">
              <a:latin typeface="Century Schoolbook"/>
            </a:rPr>
            <a:t>limba</a:t>
          </a:r>
          <a:r>
            <a:rPr lang="en-US" b="0" i="0">
              <a:latin typeface="Century Schoolbook"/>
            </a:rPr>
            <a:t> </a:t>
          </a:r>
          <a:r>
            <a:rPr lang="en-US" b="0" i="0" err="1">
              <a:latin typeface="Century Schoolbook"/>
            </a:rPr>
            <a:t>predominantă</a:t>
          </a:r>
          <a:r>
            <a:rPr lang="en-US" b="0" i="0">
              <a:latin typeface="Century Schoolbook"/>
            </a:rPr>
            <a:t>.</a:t>
          </a:r>
          <a:endParaRPr lang="en-US">
            <a:latin typeface="Century Schoolbook"/>
          </a:endParaRPr>
        </a:p>
      </dgm:t>
    </dgm:pt>
    <dgm:pt modelId="{E74BACFB-8CE9-4394-83DC-CC218B2C27A7}" type="parTrans" cxnId="{197AF669-62BD-4122-BFD1-7089B59CB190}">
      <dgm:prSet/>
      <dgm:spPr/>
      <dgm:t>
        <a:bodyPr/>
        <a:lstStyle/>
        <a:p>
          <a:endParaRPr lang="en-US"/>
        </a:p>
      </dgm:t>
    </dgm:pt>
    <dgm:pt modelId="{0E44A606-C0A6-4558-92B1-AD79C3BE919B}" type="sibTrans" cxnId="{197AF669-62BD-4122-BFD1-7089B59CB190}">
      <dgm:prSet/>
      <dgm:spPr/>
      <dgm:t>
        <a:bodyPr/>
        <a:lstStyle/>
        <a:p>
          <a:endParaRPr lang="en-US"/>
        </a:p>
      </dgm:t>
    </dgm:pt>
    <dgm:pt modelId="{70FDC3C3-790D-489F-8E48-23B379A23915}">
      <dgm:prSet/>
      <dgm:spPr/>
      <dgm:t>
        <a:bodyPr/>
        <a:lstStyle/>
        <a:p>
          <a:pPr rtl="0"/>
          <a:r>
            <a:rPr lang="en-US" b="0" i="0" err="1">
              <a:latin typeface="Century Schoolbook"/>
            </a:rPr>
            <a:t>În</a:t>
          </a:r>
          <a:r>
            <a:rPr lang="en-US" b="0" i="0">
              <a:latin typeface="Century Schoolbook"/>
            </a:rPr>
            <a:t> </a:t>
          </a:r>
          <a:r>
            <a:rPr lang="en-US" b="0" i="0" err="1">
              <a:latin typeface="Century Schoolbook"/>
            </a:rPr>
            <a:t>România</a:t>
          </a:r>
          <a:r>
            <a:rPr lang="en-US" b="0" i="0">
              <a:latin typeface="Century Schoolbook"/>
            </a:rPr>
            <a:t>, nu </a:t>
          </a:r>
          <a:r>
            <a:rPr lang="en-US" b="0" i="0" err="1">
              <a:latin typeface="Century Schoolbook"/>
            </a:rPr>
            <a:t>există</a:t>
          </a:r>
          <a:r>
            <a:rPr lang="en-US" b="0" i="0">
              <a:latin typeface="Century Schoolbook"/>
            </a:rPr>
            <a:t> </a:t>
          </a:r>
          <a:r>
            <a:rPr lang="en-US" b="0" i="0" err="1">
              <a:latin typeface="Century Schoolbook"/>
            </a:rPr>
            <a:t>nici</a:t>
          </a:r>
          <a:r>
            <a:rPr lang="ro-RO" b="0" i="0">
              <a:latin typeface="Century Schoolbook"/>
            </a:rPr>
            <a:t> </a:t>
          </a:r>
          <a:r>
            <a:rPr lang="en-US" b="0" i="0">
              <a:latin typeface="Century Schoolbook"/>
            </a:rPr>
            <a:t>o </a:t>
          </a:r>
          <a:r>
            <a:rPr lang="en-US" b="0" i="0" err="1">
              <a:latin typeface="Century Schoolbook"/>
            </a:rPr>
            <a:t>zonă</a:t>
          </a:r>
          <a:r>
            <a:rPr lang="en-US" b="0" i="0">
              <a:latin typeface="Century Schoolbook"/>
            </a:rPr>
            <a:t> </a:t>
          </a:r>
          <a:r>
            <a:rPr lang="en-US" b="0" i="0" err="1">
              <a:latin typeface="Century Schoolbook"/>
            </a:rPr>
            <a:t>desemnată</a:t>
          </a:r>
          <a:r>
            <a:rPr lang="en-US" b="0" i="0">
              <a:latin typeface="Century Schoolbook"/>
            </a:rPr>
            <a:t> cu </a:t>
          </a:r>
          <a:r>
            <a:rPr lang="en-US" b="0" i="0" err="1">
              <a:latin typeface="Century Schoolbook"/>
            </a:rPr>
            <a:t>emisii</a:t>
          </a:r>
          <a:r>
            <a:rPr lang="en-US" b="0" i="0">
              <a:latin typeface="Century Schoolbook"/>
            </a:rPr>
            <a:t> </a:t>
          </a:r>
          <a:r>
            <a:rPr lang="en-US" b="0" i="0" err="1">
              <a:latin typeface="Century Schoolbook"/>
            </a:rPr>
            <a:t>reduse</a:t>
          </a:r>
          <a:r>
            <a:rPr lang="en-US" b="0" i="0">
              <a:latin typeface="Century Schoolbook"/>
            </a:rPr>
            <a:t>.</a:t>
          </a:r>
          <a:endParaRPr lang="en-US">
            <a:latin typeface="Century Schoolbook"/>
          </a:endParaRPr>
        </a:p>
      </dgm:t>
    </dgm:pt>
    <dgm:pt modelId="{E202B4E3-1D4A-46EE-B7A0-227A3DB9A95C}" type="parTrans" cxnId="{D1B27C79-55C7-400B-806A-AE00F2AA3CF9}">
      <dgm:prSet/>
      <dgm:spPr/>
      <dgm:t>
        <a:bodyPr/>
        <a:lstStyle/>
        <a:p>
          <a:endParaRPr lang="en-US"/>
        </a:p>
      </dgm:t>
    </dgm:pt>
    <dgm:pt modelId="{BC928016-BCEF-4DCC-95A4-F9AA9CA53669}" type="sibTrans" cxnId="{D1B27C79-55C7-400B-806A-AE00F2AA3CF9}">
      <dgm:prSet/>
      <dgm:spPr/>
      <dgm:t>
        <a:bodyPr/>
        <a:lstStyle/>
        <a:p>
          <a:endParaRPr lang="en-US"/>
        </a:p>
      </dgm:t>
    </dgm:pt>
    <dgm:pt modelId="{31CDB74F-8DB1-46F9-A124-414A3236DB0C}">
      <dgm:prSet/>
      <dgm:spPr/>
      <dgm:t>
        <a:bodyPr/>
        <a:lstStyle/>
        <a:p>
          <a:pPr rtl="0"/>
          <a:r>
            <a:rPr lang="en-US">
              <a:latin typeface="Century Schoolbook"/>
            </a:rPr>
            <a:t>Ce sunt </a:t>
          </a:r>
          <a:r>
            <a:rPr lang="en-US" err="1">
              <a:latin typeface="Century Schoolbook"/>
            </a:rPr>
            <a:t>Zonele</a:t>
          </a:r>
          <a:r>
            <a:rPr lang="en-US">
              <a:latin typeface="Century Schoolbook"/>
            </a:rPr>
            <a:t> Urban</a:t>
          </a:r>
          <a:r>
            <a:rPr lang="ro-RO">
              <a:latin typeface="Century Schoolbook"/>
            </a:rPr>
            <a:t>e</a:t>
          </a:r>
          <a:r>
            <a:rPr lang="en-US">
              <a:latin typeface="Century Schoolbook"/>
            </a:rPr>
            <a:t> </a:t>
          </a:r>
          <a:r>
            <a:rPr lang="en-US" err="1">
              <a:latin typeface="Century Schoolbook"/>
            </a:rPr>
            <a:t>Protejate</a:t>
          </a:r>
          <a:r>
            <a:rPr lang="en-US">
              <a:latin typeface="Century Schoolbook"/>
            </a:rPr>
            <a:t> ?</a:t>
          </a:r>
        </a:p>
      </dgm:t>
    </dgm:pt>
    <dgm:pt modelId="{CF402BD2-DD4F-446B-81C1-A16E635A2B85}" type="parTrans" cxnId="{A0C1CEEF-13C0-411D-B38B-EE03BBA182DE}">
      <dgm:prSet/>
      <dgm:spPr/>
      <dgm:t>
        <a:bodyPr/>
        <a:lstStyle/>
        <a:p>
          <a:endParaRPr lang="en-US"/>
        </a:p>
      </dgm:t>
    </dgm:pt>
    <dgm:pt modelId="{D2BC77E5-C7C5-4B96-AACE-E44BD68E1A9C}" type="sibTrans" cxnId="{A0C1CEEF-13C0-411D-B38B-EE03BBA182DE}">
      <dgm:prSet/>
      <dgm:spPr/>
      <dgm:t>
        <a:bodyPr/>
        <a:lstStyle/>
        <a:p>
          <a:endParaRPr lang="en-US"/>
        </a:p>
      </dgm:t>
    </dgm:pt>
    <dgm:pt modelId="{9930E369-BC93-4628-8AC7-741726A9D20A}">
      <dgm:prSet/>
      <dgm:spPr/>
      <dgm:t>
        <a:bodyPr/>
        <a:lstStyle/>
        <a:p>
          <a:pPr rtl="0"/>
          <a:r>
            <a:rPr lang="en-US">
              <a:latin typeface="Century Schoolbook"/>
            </a:rPr>
            <a:t>Zone </a:t>
          </a:r>
          <a:r>
            <a:rPr lang="en-US" err="1">
              <a:latin typeface="Century Schoolbook"/>
            </a:rPr>
            <a:t>geografice</a:t>
          </a:r>
          <a:r>
            <a:rPr lang="en-US">
              <a:latin typeface="Century Schoolbook"/>
            </a:rPr>
            <a:t> </a:t>
          </a:r>
          <a:r>
            <a:rPr lang="en-US" err="1">
              <a:latin typeface="Century Schoolbook"/>
            </a:rPr>
            <a:t>unde</a:t>
          </a:r>
          <a:r>
            <a:rPr lang="en-US">
              <a:latin typeface="Century Schoolbook"/>
            </a:rPr>
            <a:t> </a:t>
          </a:r>
          <a:r>
            <a:rPr lang="ro-RO">
              <a:latin typeface="Century Schoolbook"/>
            </a:rPr>
            <a:t>se dorește reducerea poluării</a:t>
          </a:r>
          <a:r>
            <a:rPr lang="en-US">
              <a:latin typeface="Century Schoolbook"/>
            </a:rPr>
            <a:t>.</a:t>
          </a:r>
        </a:p>
      </dgm:t>
    </dgm:pt>
    <dgm:pt modelId="{0ADEE87E-E912-4960-B639-BB490AA94F7E}" type="parTrans" cxnId="{0D862774-083D-4C3C-AD33-C4AB3CBFFAEF}">
      <dgm:prSet/>
      <dgm:spPr/>
      <dgm:t>
        <a:bodyPr/>
        <a:lstStyle/>
        <a:p>
          <a:endParaRPr lang="en-US"/>
        </a:p>
      </dgm:t>
    </dgm:pt>
    <dgm:pt modelId="{3C8A4364-E1F8-44B9-97E6-DFC05650E91B}" type="sibTrans" cxnId="{0D862774-083D-4C3C-AD33-C4AB3CBFFAEF}">
      <dgm:prSet/>
      <dgm:spPr/>
      <dgm:t>
        <a:bodyPr/>
        <a:lstStyle/>
        <a:p>
          <a:endParaRPr lang="en-US"/>
        </a:p>
      </dgm:t>
    </dgm:pt>
    <dgm:pt modelId="{89E510D4-6848-46C4-AC3E-1D500DEC5575}" type="pres">
      <dgm:prSet presAssocID="{D8C97C93-993E-45D9-801B-5CF429042FC4}" presName="Name0" presStyleCnt="0">
        <dgm:presLayoutVars>
          <dgm:dir/>
          <dgm:animLvl val="lvl"/>
          <dgm:resizeHandles val="exact"/>
        </dgm:presLayoutVars>
      </dgm:prSet>
      <dgm:spPr/>
    </dgm:pt>
    <dgm:pt modelId="{D1AD1A86-706F-4CAE-89E7-D9CC61B46F65}" type="pres">
      <dgm:prSet presAssocID="{36EE9B88-E126-403D-84E9-AC0AB7E0036D}" presName="linNode" presStyleCnt="0"/>
      <dgm:spPr/>
    </dgm:pt>
    <dgm:pt modelId="{BE133F3C-60ED-466D-BB7A-30774514A090}" type="pres">
      <dgm:prSet presAssocID="{36EE9B88-E126-403D-84E9-AC0AB7E0036D}" presName="parentText" presStyleLbl="node1" presStyleIdx="0" presStyleCnt="3">
        <dgm:presLayoutVars>
          <dgm:chMax val="1"/>
          <dgm:bulletEnabled val="1"/>
        </dgm:presLayoutVars>
      </dgm:prSet>
      <dgm:spPr/>
    </dgm:pt>
    <dgm:pt modelId="{B5AABD32-BA65-45B9-BC64-E5F8DF818E92}" type="pres">
      <dgm:prSet presAssocID="{36EE9B88-E126-403D-84E9-AC0AB7E0036D}" presName="descendantText" presStyleLbl="alignAccFollowNode1" presStyleIdx="0" presStyleCnt="3">
        <dgm:presLayoutVars>
          <dgm:bulletEnabled val="1"/>
        </dgm:presLayoutVars>
      </dgm:prSet>
      <dgm:spPr/>
    </dgm:pt>
    <dgm:pt modelId="{0F1B56C9-867B-4B94-912B-36A844AD85DF}" type="pres">
      <dgm:prSet presAssocID="{DC2D9A0D-3B55-4899-93F2-2B07578838E1}" presName="sp" presStyleCnt="0"/>
      <dgm:spPr/>
    </dgm:pt>
    <dgm:pt modelId="{8D1BF2F6-6F81-4D30-BB63-EFC469C6E72A}" type="pres">
      <dgm:prSet presAssocID="{ED513CDA-437C-4B9C-B743-257876617B9F}" presName="linNode" presStyleCnt="0"/>
      <dgm:spPr/>
    </dgm:pt>
    <dgm:pt modelId="{D1CB1439-A8C3-4B97-B747-5DE435AFC501}" type="pres">
      <dgm:prSet presAssocID="{ED513CDA-437C-4B9C-B743-257876617B9F}" presName="parentText" presStyleLbl="node1" presStyleIdx="1" presStyleCnt="3">
        <dgm:presLayoutVars>
          <dgm:chMax val="1"/>
          <dgm:bulletEnabled val="1"/>
        </dgm:presLayoutVars>
      </dgm:prSet>
      <dgm:spPr/>
    </dgm:pt>
    <dgm:pt modelId="{A2E1FB65-2937-4AC8-88AB-4455CE510E39}" type="pres">
      <dgm:prSet presAssocID="{ED513CDA-437C-4B9C-B743-257876617B9F}" presName="descendantText" presStyleLbl="alignAccFollowNode1" presStyleIdx="1" presStyleCnt="3">
        <dgm:presLayoutVars>
          <dgm:bulletEnabled val="1"/>
        </dgm:presLayoutVars>
      </dgm:prSet>
      <dgm:spPr/>
    </dgm:pt>
    <dgm:pt modelId="{556F0B91-CF79-4186-AEC9-D2E8F5FF0491}" type="pres">
      <dgm:prSet presAssocID="{B7FB42BA-8673-4BEF-AECF-F658246F3122}" presName="sp" presStyleCnt="0"/>
      <dgm:spPr/>
    </dgm:pt>
    <dgm:pt modelId="{ACAB1FA3-C3F5-486C-8D67-B16381060308}" type="pres">
      <dgm:prSet presAssocID="{31CDB74F-8DB1-46F9-A124-414A3236DB0C}" presName="linNode" presStyleCnt="0"/>
      <dgm:spPr/>
    </dgm:pt>
    <dgm:pt modelId="{5AE36290-BBBA-49FA-A0FE-4454394C4357}" type="pres">
      <dgm:prSet presAssocID="{31CDB74F-8DB1-46F9-A124-414A3236DB0C}" presName="parentText" presStyleLbl="node1" presStyleIdx="2" presStyleCnt="3">
        <dgm:presLayoutVars>
          <dgm:chMax val="1"/>
          <dgm:bulletEnabled val="1"/>
        </dgm:presLayoutVars>
      </dgm:prSet>
      <dgm:spPr/>
    </dgm:pt>
    <dgm:pt modelId="{4007DE49-7022-4FD0-B5DF-9DFDEC0C75E4}" type="pres">
      <dgm:prSet presAssocID="{31CDB74F-8DB1-46F9-A124-414A3236DB0C}" presName="descendantText" presStyleLbl="alignAccFollowNode1" presStyleIdx="2" presStyleCnt="3">
        <dgm:presLayoutVars>
          <dgm:bulletEnabled val="1"/>
        </dgm:presLayoutVars>
      </dgm:prSet>
      <dgm:spPr/>
    </dgm:pt>
  </dgm:ptLst>
  <dgm:cxnLst>
    <dgm:cxn modelId="{CEFF6307-C3DF-41F3-B997-4BF6389DC217}" type="presOf" srcId="{70FDC3C3-790D-489F-8E48-23B379A23915}" destId="{A2E1FB65-2937-4AC8-88AB-4455CE510E39}" srcOrd="0" destOrd="1" presId="urn:microsoft.com/office/officeart/2005/8/layout/vList5"/>
    <dgm:cxn modelId="{7A857112-263B-4C43-B502-9DD460FECEDF}" srcId="{D8C97C93-993E-45D9-801B-5CF429042FC4}" destId="{36EE9B88-E126-403D-84E9-AC0AB7E0036D}" srcOrd="0" destOrd="0" parTransId="{44377224-3735-44F5-B973-BDE017AE4189}" sibTransId="{DC2D9A0D-3B55-4899-93F2-2B07578838E1}"/>
    <dgm:cxn modelId="{0B4E771D-21C3-4072-A828-B93898D45649}" type="presOf" srcId="{024C702F-9756-4E97-9D78-7D8B4514EBA0}" destId="{A2E1FB65-2937-4AC8-88AB-4455CE510E39}" srcOrd="0" destOrd="0" presId="urn:microsoft.com/office/officeart/2005/8/layout/vList5"/>
    <dgm:cxn modelId="{F6E40462-99F5-47E1-A8D7-1D230190D16C}" srcId="{36EE9B88-E126-403D-84E9-AC0AB7E0036D}" destId="{083105FA-BFCF-4203-9062-F2605C80435F}" srcOrd="2" destOrd="0" parTransId="{911839D5-762A-4826-829F-75483F06B7CC}" sibTransId="{4AEC747D-E14A-4037-81D2-4FC82926381C}"/>
    <dgm:cxn modelId="{197AF669-62BD-4122-BFD1-7089B59CB190}" srcId="{ED513CDA-437C-4B9C-B743-257876617B9F}" destId="{024C702F-9756-4E97-9D78-7D8B4514EBA0}" srcOrd="0" destOrd="0" parTransId="{E74BACFB-8CE9-4394-83DC-CC218B2C27A7}" sibTransId="{0E44A606-C0A6-4558-92B1-AD79C3BE919B}"/>
    <dgm:cxn modelId="{0D862774-083D-4C3C-AD33-C4AB3CBFFAEF}" srcId="{31CDB74F-8DB1-46F9-A124-414A3236DB0C}" destId="{9930E369-BC93-4628-8AC7-741726A9D20A}" srcOrd="0" destOrd="0" parTransId="{0ADEE87E-E912-4960-B639-BB490AA94F7E}" sibTransId="{3C8A4364-E1F8-44B9-97E6-DFC05650E91B}"/>
    <dgm:cxn modelId="{364B7758-27CA-4A1F-8111-6A321AAB3AE5}" type="presOf" srcId="{D8C97C93-993E-45D9-801B-5CF429042FC4}" destId="{89E510D4-6848-46C4-AC3E-1D500DEC5575}" srcOrd="0" destOrd="0" presId="urn:microsoft.com/office/officeart/2005/8/layout/vList5"/>
    <dgm:cxn modelId="{16E25858-7BD2-4032-8CC1-61858B43C6EA}" srcId="{36EE9B88-E126-403D-84E9-AC0AB7E0036D}" destId="{67BE4B84-D19E-452D-B999-FE5CCB95E8FA}" srcOrd="1" destOrd="0" parTransId="{02E7E405-0794-4ED6-8BA3-4FF34C978957}" sibTransId="{0407C24F-4B1B-4EFA-9FEC-1EE5CC061E73}"/>
    <dgm:cxn modelId="{D1B27C79-55C7-400B-806A-AE00F2AA3CF9}" srcId="{ED513CDA-437C-4B9C-B743-257876617B9F}" destId="{70FDC3C3-790D-489F-8E48-23B379A23915}" srcOrd="1" destOrd="0" parTransId="{E202B4E3-1D4A-46EE-B7A0-227A3DB9A95C}" sibTransId="{BC928016-BCEF-4DCC-95A4-F9AA9CA53669}"/>
    <dgm:cxn modelId="{05D9217E-3A6D-45A0-89A9-F340A26CCC17}" type="presOf" srcId="{ED513CDA-437C-4B9C-B743-257876617B9F}" destId="{D1CB1439-A8C3-4B97-B747-5DE435AFC501}" srcOrd="0" destOrd="0" presId="urn:microsoft.com/office/officeart/2005/8/layout/vList5"/>
    <dgm:cxn modelId="{00B65381-8507-45E6-85D8-EC49BB05BE86}" srcId="{36EE9B88-E126-403D-84E9-AC0AB7E0036D}" destId="{6F334FF8-BFF4-482B-8833-6A4467871E47}" srcOrd="0" destOrd="0" parTransId="{6086A05B-8309-4FAC-AF2F-7B2379125A3A}" sibTransId="{CD3428BF-A63C-4D69-B16E-08A5212AF0F8}"/>
    <dgm:cxn modelId="{9B638B8B-270F-493E-93B9-4D9E0F9C43C8}" type="presOf" srcId="{6F334FF8-BFF4-482B-8833-6A4467871E47}" destId="{B5AABD32-BA65-45B9-BC64-E5F8DF818E92}" srcOrd="0" destOrd="0" presId="urn:microsoft.com/office/officeart/2005/8/layout/vList5"/>
    <dgm:cxn modelId="{020E9A90-AEAE-48FF-9F59-E576F64E8A52}" type="presOf" srcId="{083105FA-BFCF-4203-9062-F2605C80435F}" destId="{B5AABD32-BA65-45B9-BC64-E5F8DF818E92}" srcOrd="0" destOrd="2" presId="urn:microsoft.com/office/officeart/2005/8/layout/vList5"/>
    <dgm:cxn modelId="{DD2D299B-94F8-4FC1-A9D3-DC43EFCD3CE9}" type="presOf" srcId="{67BE4B84-D19E-452D-B999-FE5CCB95E8FA}" destId="{B5AABD32-BA65-45B9-BC64-E5F8DF818E92}" srcOrd="0" destOrd="1" presId="urn:microsoft.com/office/officeart/2005/8/layout/vList5"/>
    <dgm:cxn modelId="{04646FA5-C24D-46E8-8A6B-96EB1D388510}" type="presOf" srcId="{9930E369-BC93-4628-8AC7-741726A9D20A}" destId="{4007DE49-7022-4FD0-B5DF-9DFDEC0C75E4}" srcOrd="0" destOrd="0" presId="urn:microsoft.com/office/officeart/2005/8/layout/vList5"/>
    <dgm:cxn modelId="{B9A89EB7-3F0F-4DD1-956B-D2F658403C94}" srcId="{D8C97C93-993E-45D9-801B-5CF429042FC4}" destId="{ED513CDA-437C-4B9C-B743-257876617B9F}" srcOrd="1" destOrd="0" parTransId="{FFBD84A0-E7C5-4202-B781-B349FB1922F4}" sibTransId="{B7FB42BA-8673-4BEF-AECF-F658246F3122}"/>
    <dgm:cxn modelId="{C8B2C3C2-0082-4F19-B9ED-A2D57AC2ACB5}" type="presOf" srcId="{36EE9B88-E126-403D-84E9-AC0AB7E0036D}" destId="{BE133F3C-60ED-466D-BB7A-30774514A090}" srcOrd="0" destOrd="0" presId="urn:microsoft.com/office/officeart/2005/8/layout/vList5"/>
    <dgm:cxn modelId="{6DB17EDA-03CA-4965-AF38-BCF218C8BE19}" type="presOf" srcId="{31CDB74F-8DB1-46F9-A124-414A3236DB0C}" destId="{5AE36290-BBBA-49FA-A0FE-4454394C4357}" srcOrd="0" destOrd="0" presId="urn:microsoft.com/office/officeart/2005/8/layout/vList5"/>
    <dgm:cxn modelId="{A0C1CEEF-13C0-411D-B38B-EE03BBA182DE}" srcId="{D8C97C93-993E-45D9-801B-5CF429042FC4}" destId="{31CDB74F-8DB1-46F9-A124-414A3236DB0C}" srcOrd="2" destOrd="0" parTransId="{CF402BD2-DD4F-446B-81C1-A16E635A2B85}" sibTransId="{D2BC77E5-C7C5-4B96-AACE-E44BD68E1A9C}"/>
    <dgm:cxn modelId="{612E54F1-77F0-4E6A-B4E9-EA7019B0BBD0}" type="presParOf" srcId="{89E510D4-6848-46C4-AC3E-1D500DEC5575}" destId="{D1AD1A86-706F-4CAE-89E7-D9CC61B46F65}" srcOrd="0" destOrd="0" presId="urn:microsoft.com/office/officeart/2005/8/layout/vList5"/>
    <dgm:cxn modelId="{B125AB3C-FE04-4944-90E2-16823DFCA4A6}" type="presParOf" srcId="{D1AD1A86-706F-4CAE-89E7-D9CC61B46F65}" destId="{BE133F3C-60ED-466D-BB7A-30774514A090}" srcOrd="0" destOrd="0" presId="urn:microsoft.com/office/officeart/2005/8/layout/vList5"/>
    <dgm:cxn modelId="{26B6774B-4E1A-4EFD-8666-B8BEE2887D25}" type="presParOf" srcId="{D1AD1A86-706F-4CAE-89E7-D9CC61B46F65}" destId="{B5AABD32-BA65-45B9-BC64-E5F8DF818E92}" srcOrd="1" destOrd="0" presId="urn:microsoft.com/office/officeart/2005/8/layout/vList5"/>
    <dgm:cxn modelId="{344A2EB1-2782-48E2-8829-66F32C2698D6}" type="presParOf" srcId="{89E510D4-6848-46C4-AC3E-1D500DEC5575}" destId="{0F1B56C9-867B-4B94-912B-36A844AD85DF}" srcOrd="1" destOrd="0" presId="urn:microsoft.com/office/officeart/2005/8/layout/vList5"/>
    <dgm:cxn modelId="{BE18B3EA-4ADB-4E6B-92A4-FF56E82D9432}" type="presParOf" srcId="{89E510D4-6848-46C4-AC3E-1D500DEC5575}" destId="{8D1BF2F6-6F81-4D30-BB63-EFC469C6E72A}" srcOrd="2" destOrd="0" presId="urn:microsoft.com/office/officeart/2005/8/layout/vList5"/>
    <dgm:cxn modelId="{95667BD4-67D6-4261-9EAC-B8849ECA70E3}" type="presParOf" srcId="{8D1BF2F6-6F81-4D30-BB63-EFC469C6E72A}" destId="{D1CB1439-A8C3-4B97-B747-5DE435AFC501}" srcOrd="0" destOrd="0" presId="urn:microsoft.com/office/officeart/2005/8/layout/vList5"/>
    <dgm:cxn modelId="{D3043148-9070-4AE2-AE5A-7B4D4528B3E8}" type="presParOf" srcId="{8D1BF2F6-6F81-4D30-BB63-EFC469C6E72A}" destId="{A2E1FB65-2937-4AC8-88AB-4455CE510E39}" srcOrd="1" destOrd="0" presId="urn:microsoft.com/office/officeart/2005/8/layout/vList5"/>
    <dgm:cxn modelId="{0763F9C4-D936-453A-BA3B-23AC33C2480E}" type="presParOf" srcId="{89E510D4-6848-46C4-AC3E-1D500DEC5575}" destId="{556F0B91-CF79-4186-AEC9-D2E8F5FF0491}" srcOrd="3" destOrd="0" presId="urn:microsoft.com/office/officeart/2005/8/layout/vList5"/>
    <dgm:cxn modelId="{7C9CF1BD-5653-4DDE-AF73-48C360776E4B}" type="presParOf" srcId="{89E510D4-6848-46C4-AC3E-1D500DEC5575}" destId="{ACAB1FA3-C3F5-486C-8D67-B16381060308}" srcOrd="4" destOrd="0" presId="urn:microsoft.com/office/officeart/2005/8/layout/vList5"/>
    <dgm:cxn modelId="{64F2A750-E455-4CA3-9133-F8A176149703}" type="presParOf" srcId="{ACAB1FA3-C3F5-486C-8D67-B16381060308}" destId="{5AE36290-BBBA-49FA-A0FE-4454394C4357}" srcOrd="0" destOrd="0" presId="urn:microsoft.com/office/officeart/2005/8/layout/vList5"/>
    <dgm:cxn modelId="{D3FFAD7F-F9F4-46F2-9236-61D00073C276}" type="presParOf" srcId="{ACAB1FA3-C3F5-486C-8D67-B16381060308}" destId="{4007DE49-7022-4FD0-B5DF-9DFDEC0C75E4}"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37D09F3-D5E2-4A40-84AC-18205EE82830}"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C03CC8A8-9251-40C4-A7E7-91EF180BB9BF}">
      <dgm:prSet custT="1"/>
      <dgm:spPr/>
      <dgm:t>
        <a:bodyPr/>
        <a:lstStyle/>
        <a:p>
          <a:pPr rtl="0"/>
          <a:r>
            <a:rPr lang="en-US" sz="1800" b="1" err="1">
              <a:latin typeface="Century Schoolbook"/>
            </a:rPr>
            <a:t>Vignete</a:t>
          </a:r>
          <a:r>
            <a:rPr lang="en-US" sz="1800" b="1">
              <a:latin typeface="Century Schoolbook"/>
            </a:rPr>
            <a:t> </a:t>
          </a:r>
          <a:r>
            <a:rPr lang="en-US" sz="1800" b="1" err="1">
              <a:latin typeface="Century Schoolbook"/>
            </a:rPr>
            <a:t>digitale</a:t>
          </a:r>
          <a:r>
            <a:rPr lang="en-US" sz="1600" b="1">
              <a:latin typeface="Century Schoolbook"/>
            </a:rPr>
            <a:t>:</a:t>
          </a:r>
          <a:r>
            <a:rPr lang="en-US" sz="1600">
              <a:latin typeface="Century Schoolbook"/>
            </a:rPr>
            <a:t> </a:t>
          </a:r>
          <a:r>
            <a:rPr lang="en-US" sz="1600" err="1">
              <a:latin typeface="Century Schoolbook"/>
            </a:rPr>
            <a:t>Belgia</a:t>
          </a:r>
          <a:r>
            <a:rPr lang="en-US" sz="1600">
              <a:latin typeface="Century Schoolbook"/>
            </a:rPr>
            <a:t>,</a:t>
          </a:r>
          <a:r>
            <a:rPr lang="ro-RO" sz="1600">
              <a:latin typeface="Century Schoolbook"/>
            </a:rPr>
            <a:t> </a:t>
          </a:r>
          <a:r>
            <a:rPr lang="en-US" sz="1600">
              <a:latin typeface="Century Schoolbook"/>
            </a:rPr>
            <a:t>  </a:t>
          </a:r>
          <a:r>
            <a:rPr lang="en-US" sz="1600" err="1">
              <a:latin typeface="Century Schoolbook"/>
            </a:rPr>
            <a:t>Danemarca</a:t>
          </a:r>
          <a:r>
            <a:rPr lang="en-US" sz="1600">
              <a:latin typeface="Century Schoolbook"/>
            </a:rPr>
            <a:t>, UK.</a:t>
          </a:r>
        </a:p>
      </dgm:t>
    </dgm:pt>
    <dgm:pt modelId="{A427BE3C-217A-4261-8B6E-AA2F1860B731}" type="parTrans" cxnId="{EB69FD58-D403-4273-B4F7-08274C39B156}">
      <dgm:prSet/>
      <dgm:spPr/>
      <dgm:t>
        <a:bodyPr/>
        <a:lstStyle/>
        <a:p>
          <a:endParaRPr lang="en-US"/>
        </a:p>
      </dgm:t>
    </dgm:pt>
    <dgm:pt modelId="{62D5BCBD-450A-4E08-8CBE-7672AF0DF3B8}" type="sibTrans" cxnId="{EB69FD58-D403-4273-B4F7-08274C39B156}">
      <dgm:prSet/>
      <dgm:spPr/>
      <dgm:t>
        <a:bodyPr/>
        <a:lstStyle/>
        <a:p>
          <a:endParaRPr lang="en-US"/>
        </a:p>
      </dgm:t>
    </dgm:pt>
    <dgm:pt modelId="{0531A35A-229A-411C-829C-E9378943B249}">
      <dgm:prSet custT="1"/>
      <dgm:spPr/>
      <dgm:t>
        <a:bodyPr/>
        <a:lstStyle/>
        <a:p>
          <a:pPr rtl="0"/>
          <a:r>
            <a:rPr lang="ro-RO" sz="1800" b="1">
              <a:latin typeface="Century Schoolbook"/>
            </a:rPr>
            <a:t>Vignete fizice</a:t>
          </a:r>
          <a:r>
            <a:rPr lang="en-US" sz="1800" b="1">
              <a:latin typeface="Century Schoolbook"/>
            </a:rPr>
            <a:t>: </a:t>
          </a:r>
          <a:r>
            <a:rPr lang="en-US" sz="1600">
              <a:latin typeface="Century Schoolbook"/>
            </a:rPr>
            <a:t>Germania [2], Franta, Spania.</a:t>
          </a:r>
        </a:p>
      </dgm:t>
    </dgm:pt>
    <dgm:pt modelId="{FC5DED22-B07E-4646-B8FA-16B547F77F17}" type="parTrans" cxnId="{2A0A7590-344B-45B9-98F5-24C7AC0AF4A5}">
      <dgm:prSet/>
      <dgm:spPr/>
      <dgm:t>
        <a:bodyPr/>
        <a:lstStyle/>
        <a:p>
          <a:endParaRPr lang="en-US"/>
        </a:p>
      </dgm:t>
    </dgm:pt>
    <dgm:pt modelId="{296051BB-E70C-4725-A2A1-36EF36C41FC0}" type="sibTrans" cxnId="{2A0A7590-344B-45B9-98F5-24C7AC0AF4A5}">
      <dgm:prSet/>
      <dgm:spPr/>
      <dgm:t>
        <a:bodyPr/>
        <a:lstStyle/>
        <a:p>
          <a:endParaRPr lang="en-US"/>
        </a:p>
      </dgm:t>
    </dgm:pt>
    <dgm:pt modelId="{C2E3D84F-CFC1-4A52-BF8B-62E4DE18DE6D}">
      <dgm:prSet phldr="0" custT="1"/>
      <dgm:spPr/>
      <dgm:t>
        <a:bodyPr/>
        <a:lstStyle/>
        <a:p>
          <a:pPr rtl="0"/>
          <a:r>
            <a:rPr lang="ro-RO" sz="1800" b="1">
              <a:latin typeface="Century Schoolbook"/>
            </a:rPr>
            <a:t>Fără vignete</a:t>
          </a:r>
          <a:r>
            <a:rPr lang="en-US" sz="1600" b="1">
              <a:latin typeface="Century Schoolbook"/>
            </a:rPr>
            <a:t>:</a:t>
          </a:r>
          <a:r>
            <a:rPr lang="en-US" sz="1600">
              <a:latin typeface="Century Schoolbook"/>
            </a:rPr>
            <a:t> Italia, Portugalia, Polonia, </a:t>
          </a:r>
          <a:r>
            <a:rPr lang="en-US" sz="1600" err="1">
              <a:latin typeface="Century Schoolbook"/>
            </a:rPr>
            <a:t>Ungaria</a:t>
          </a:r>
          <a:r>
            <a:rPr lang="en-US" sz="1600">
              <a:latin typeface="Century Schoolbook"/>
            </a:rPr>
            <a:t>, Olanda, Bulgaria.</a:t>
          </a:r>
          <a:br>
            <a:rPr lang="en-US" sz="1200">
              <a:latin typeface="Century Schoolbook"/>
            </a:rPr>
          </a:br>
          <a:br>
            <a:rPr lang="en-US" sz="1200">
              <a:latin typeface="Century Schoolbook"/>
            </a:rPr>
          </a:br>
          <a:endParaRPr lang="en-US" sz="1200">
            <a:latin typeface="Century Schoolbook"/>
          </a:endParaRPr>
        </a:p>
      </dgm:t>
    </dgm:pt>
    <dgm:pt modelId="{4EE07C7B-76BF-4CE2-BD7B-E92800A5B84E}" type="parTrans" cxnId="{AD428467-4AD5-4DA9-B22A-30B7A1952BF4}">
      <dgm:prSet/>
      <dgm:spPr/>
      <dgm:t>
        <a:bodyPr/>
        <a:lstStyle/>
        <a:p>
          <a:endParaRPr lang="en-US"/>
        </a:p>
      </dgm:t>
    </dgm:pt>
    <dgm:pt modelId="{0EAAC7F7-EF52-4977-8D74-53D3525694DC}" type="sibTrans" cxnId="{AD428467-4AD5-4DA9-B22A-30B7A1952BF4}">
      <dgm:prSet/>
      <dgm:spPr/>
      <dgm:t>
        <a:bodyPr/>
        <a:lstStyle/>
        <a:p>
          <a:endParaRPr lang="en-US" sz="1600"/>
        </a:p>
      </dgm:t>
    </dgm:pt>
    <dgm:pt modelId="{3C29F44A-13E7-4548-9C00-AAEB15581FEB}" type="pres">
      <dgm:prSet presAssocID="{C37D09F3-D5E2-4A40-84AC-18205EE82830}" presName="outerComposite" presStyleCnt="0">
        <dgm:presLayoutVars>
          <dgm:chMax val="5"/>
          <dgm:dir/>
          <dgm:resizeHandles val="exact"/>
        </dgm:presLayoutVars>
      </dgm:prSet>
      <dgm:spPr/>
    </dgm:pt>
    <dgm:pt modelId="{B518582F-A159-4390-8D55-B495D6315B59}" type="pres">
      <dgm:prSet presAssocID="{C37D09F3-D5E2-4A40-84AC-18205EE82830}" presName="dummyMaxCanvas" presStyleCnt="0">
        <dgm:presLayoutVars/>
      </dgm:prSet>
      <dgm:spPr/>
    </dgm:pt>
    <dgm:pt modelId="{521CDBA3-B297-4E08-B99B-85DDC910C6DE}" type="pres">
      <dgm:prSet presAssocID="{C37D09F3-D5E2-4A40-84AC-18205EE82830}" presName="ThreeNodes_1" presStyleLbl="node1" presStyleIdx="0" presStyleCnt="3">
        <dgm:presLayoutVars>
          <dgm:bulletEnabled val="1"/>
        </dgm:presLayoutVars>
      </dgm:prSet>
      <dgm:spPr/>
    </dgm:pt>
    <dgm:pt modelId="{641DFB05-597A-4EEB-B764-4286F491C0B9}" type="pres">
      <dgm:prSet presAssocID="{C37D09F3-D5E2-4A40-84AC-18205EE82830}" presName="ThreeNodes_2" presStyleLbl="node1" presStyleIdx="1" presStyleCnt="3">
        <dgm:presLayoutVars>
          <dgm:bulletEnabled val="1"/>
        </dgm:presLayoutVars>
      </dgm:prSet>
      <dgm:spPr/>
    </dgm:pt>
    <dgm:pt modelId="{81B0161E-7B3A-45EB-B549-CC1E55BB9A25}" type="pres">
      <dgm:prSet presAssocID="{C37D09F3-D5E2-4A40-84AC-18205EE82830}" presName="ThreeNodes_3" presStyleLbl="node1" presStyleIdx="2" presStyleCnt="3">
        <dgm:presLayoutVars>
          <dgm:bulletEnabled val="1"/>
        </dgm:presLayoutVars>
      </dgm:prSet>
      <dgm:spPr/>
    </dgm:pt>
    <dgm:pt modelId="{3AF4FBDB-951A-4775-A5F3-BD2121B2D521}" type="pres">
      <dgm:prSet presAssocID="{C37D09F3-D5E2-4A40-84AC-18205EE82830}" presName="ThreeConn_1-2" presStyleLbl="fgAccFollowNode1" presStyleIdx="0" presStyleCnt="2">
        <dgm:presLayoutVars>
          <dgm:bulletEnabled val="1"/>
        </dgm:presLayoutVars>
      </dgm:prSet>
      <dgm:spPr/>
    </dgm:pt>
    <dgm:pt modelId="{EE821AEE-3759-486B-A12F-3653CF2D3B74}" type="pres">
      <dgm:prSet presAssocID="{C37D09F3-D5E2-4A40-84AC-18205EE82830}" presName="ThreeConn_2-3" presStyleLbl="fgAccFollowNode1" presStyleIdx="1" presStyleCnt="2">
        <dgm:presLayoutVars>
          <dgm:bulletEnabled val="1"/>
        </dgm:presLayoutVars>
      </dgm:prSet>
      <dgm:spPr/>
    </dgm:pt>
    <dgm:pt modelId="{132E297D-B640-4B12-A3D5-E8DC08D18DC3}" type="pres">
      <dgm:prSet presAssocID="{C37D09F3-D5E2-4A40-84AC-18205EE82830}" presName="ThreeNodes_1_text" presStyleLbl="node1" presStyleIdx="2" presStyleCnt="3">
        <dgm:presLayoutVars>
          <dgm:bulletEnabled val="1"/>
        </dgm:presLayoutVars>
      </dgm:prSet>
      <dgm:spPr/>
    </dgm:pt>
    <dgm:pt modelId="{EB49A726-703D-4499-B372-AB3EF697A82A}" type="pres">
      <dgm:prSet presAssocID="{C37D09F3-D5E2-4A40-84AC-18205EE82830}" presName="ThreeNodes_2_text" presStyleLbl="node1" presStyleIdx="2" presStyleCnt="3">
        <dgm:presLayoutVars>
          <dgm:bulletEnabled val="1"/>
        </dgm:presLayoutVars>
      </dgm:prSet>
      <dgm:spPr/>
    </dgm:pt>
    <dgm:pt modelId="{56557BF4-99BB-47D4-A6F0-01C0EB258DB6}" type="pres">
      <dgm:prSet presAssocID="{C37D09F3-D5E2-4A40-84AC-18205EE82830}" presName="ThreeNodes_3_text" presStyleLbl="node1" presStyleIdx="2" presStyleCnt="3">
        <dgm:presLayoutVars>
          <dgm:bulletEnabled val="1"/>
        </dgm:presLayoutVars>
      </dgm:prSet>
      <dgm:spPr/>
    </dgm:pt>
  </dgm:ptLst>
  <dgm:cxnLst>
    <dgm:cxn modelId="{A027DA0F-28E1-4512-8305-8E5E47F58001}" type="presOf" srcId="{0531A35A-229A-411C-829C-E9378943B249}" destId="{521CDBA3-B297-4E08-B99B-85DDC910C6DE}" srcOrd="0" destOrd="0" presId="urn:microsoft.com/office/officeart/2005/8/layout/vProcess5"/>
    <dgm:cxn modelId="{AD428467-4AD5-4DA9-B22A-30B7A1952BF4}" srcId="{C37D09F3-D5E2-4A40-84AC-18205EE82830}" destId="{C2E3D84F-CFC1-4A52-BF8B-62E4DE18DE6D}" srcOrd="2" destOrd="0" parTransId="{4EE07C7B-76BF-4CE2-BD7B-E92800A5B84E}" sibTransId="{0EAAC7F7-EF52-4977-8D74-53D3525694DC}"/>
    <dgm:cxn modelId="{837B354F-837E-4157-8378-544642088D0F}" type="presOf" srcId="{0531A35A-229A-411C-829C-E9378943B249}" destId="{132E297D-B640-4B12-A3D5-E8DC08D18DC3}" srcOrd="1" destOrd="0" presId="urn:microsoft.com/office/officeart/2005/8/layout/vProcess5"/>
    <dgm:cxn modelId="{4B07A273-4E7B-4853-8DB3-2E59AD8A6748}" type="presOf" srcId="{62D5BCBD-450A-4E08-8CBE-7672AF0DF3B8}" destId="{EE821AEE-3759-486B-A12F-3653CF2D3B74}" srcOrd="0" destOrd="0" presId="urn:microsoft.com/office/officeart/2005/8/layout/vProcess5"/>
    <dgm:cxn modelId="{200DB774-2975-4F54-9EB1-05D8C2A7F574}" type="presOf" srcId="{C2E3D84F-CFC1-4A52-BF8B-62E4DE18DE6D}" destId="{81B0161E-7B3A-45EB-B549-CC1E55BB9A25}" srcOrd="0" destOrd="0" presId="urn:microsoft.com/office/officeart/2005/8/layout/vProcess5"/>
    <dgm:cxn modelId="{5443DF54-55AB-4A68-8CA0-745B134D43CD}" type="presOf" srcId="{296051BB-E70C-4725-A2A1-36EF36C41FC0}" destId="{3AF4FBDB-951A-4775-A5F3-BD2121B2D521}" srcOrd="0" destOrd="0" presId="urn:microsoft.com/office/officeart/2005/8/layout/vProcess5"/>
    <dgm:cxn modelId="{EB69FD58-D403-4273-B4F7-08274C39B156}" srcId="{C37D09F3-D5E2-4A40-84AC-18205EE82830}" destId="{C03CC8A8-9251-40C4-A7E7-91EF180BB9BF}" srcOrd="1" destOrd="0" parTransId="{A427BE3C-217A-4261-8B6E-AA2F1860B731}" sibTransId="{62D5BCBD-450A-4E08-8CBE-7672AF0DF3B8}"/>
    <dgm:cxn modelId="{EB043B79-F236-43F2-8F1F-5483CFBC4DF4}" type="presOf" srcId="{C03CC8A8-9251-40C4-A7E7-91EF180BB9BF}" destId="{EB49A726-703D-4499-B372-AB3EF697A82A}" srcOrd="1" destOrd="0" presId="urn:microsoft.com/office/officeart/2005/8/layout/vProcess5"/>
    <dgm:cxn modelId="{2A0A7590-344B-45B9-98F5-24C7AC0AF4A5}" srcId="{C37D09F3-D5E2-4A40-84AC-18205EE82830}" destId="{0531A35A-229A-411C-829C-E9378943B249}" srcOrd="0" destOrd="0" parTransId="{FC5DED22-B07E-4646-B8FA-16B547F77F17}" sibTransId="{296051BB-E70C-4725-A2A1-36EF36C41FC0}"/>
    <dgm:cxn modelId="{ADD848AB-F417-440B-A69A-29251B329C45}" type="presOf" srcId="{C2E3D84F-CFC1-4A52-BF8B-62E4DE18DE6D}" destId="{56557BF4-99BB-47D4-A6F0-01C0EB258DB6}" srcOrd="1" destOrd="0" presId="urn:microsoft.com/office/officeart/2005/8/layout/vProcess5"/>
    <dgm:cxn modelId="{DC79ECB5-D4DA-4640-9703-7E1EFC722265}" type="presOf" srcId="{C37D09F3-D5E2-4A40-84AC-18205EE82830}" destId="{3C29F44A-13E7-4548-9C00-AAEB15581FEB}" srcOrd="0" destOrd="0" presId="urn:microsoft.com/office/officeart/2005/8/layout/vProcess5"/>
    <dgm:cxn modelId="{A6FA9BF7-AA04-4A83-BAB9-7AC76759254E}" type="presOf" srcId="{C03CC8A8-9251-40C4-A7E7-91EF180BB9BF}" destId="{641DFB05-597A-4EEB-B764-4286F491C0B9}" srcOrd="0" destOrd="0" presId="urn:microsoft.com/office/officeart/2005/8/layout/vProcess5"/>
    <dgm:cxn modelId="{861425AE-585D-4036-8B6E-24AA12B8BDE3}" type="presParOf" srcId="{3C29F44A-13E7-4548-9C00-AAEB15581FEB}" destId="{B518582F-A159-4390-8D55-B495D6315B59}" srcOrd="0" destOrd="0" presId="urn:microsoft.com/office/officeart/2005/8/layout/vProcess5"/>
    <dgm:cxn modelId="{5C288685-503F-45A3-BBA9-82548561DFDE}" type="presParOf" srcId="{3C29F44A-13E7-4548-9C00-AAEB15581FEB}" destId="{521CDBA3-B297-4E08-B99B-85DDC910C6DE}" srcOrd="1" destOrd="0" presId="urn:microsoft.com/office/officeart/2005/8/layout/vProcess5"/>
    <dgm:cxn modelId="{27EC6510-B924-49A1-82CA-3AAFB1EE5CC3}" type="presParOf" srcId="{3C29F44A-13E7-4548-9C00-AAEB15581FEB}" destId="{641DFB05-597A-4EEB-B764-4286F491C0B9}" srcOrd="2" destOrd="0" presId="urn:microsoft.com/office/officeart/2005/8/layout/vProcess5"/>
    <dgm:cxn modelId="{9F80E2AD-F492-40C4-BA96-DE23C7E8AC1A}" type="presParOf" srcId="{3C29F44A-13E7-4548-9C00-AAEB15581FEB}" destId="{81B0161E-7B3A-45EB-B549-CC1E55BB9A25}" srcOrd="3" destOrd="0" presId="urn:microsoft.com/office/officeart/2005/8/layout/vProcess5"/>
    <dgm:cxn modelId="{81943FFD-A759-41D4-9BEB-27CC5965CE27}" type="presParOf" srcId="{3C29F44A-13E7-4548-9C00-AAEB15581FEB}" destId="{3AF4FBDB-951A-4775-A5F3-BD2121B2D521}" srcOrd="4" destOrd="0" presId="urn:microsoft.com/office/officeart/2005/8/layout/vProcess5"/>
    <dgm:cxn modelId="{D72DD554-B7C3-4E59-B888-ADEFB7CFE1AE}" type="presParOf" srcId="{3C29F44A-13E7-4548-9C00-AAEB15581FEB}" destId="{EE821AEE-3759-486B-A12F-3653CF2D3B74}" srcOrd="5" destOrd="0" presId="urn:microsoft.com/office/officeart/2005/8/layout/vProcess5"/>
    <dgm:cxn modelId="{829F3FEF-E18A-40F4-8352-C5E9B3A9FFF3}" type="presParOf" srcId="{3C29F44A-13E7-4548-9C00-AAEB15581FEB}" destId="{132E297D-B640-4B12-A3D5-E8DC08D18DC3}" srcOrd="6" destOrd="0" presId="urn:microsoft.com/office/officeart/2005/8/layout/vProcess5"/>
    <dgm:cxn modelId="{4909D301-D079-450C-8F3E-A869B25C315E}" type="presParOf" srcId="{3C29F44A-13E7-4548-9C00-AAEB15581FEB}" destId="{EB49A726-703D-4499-B372-AB3EF697A82A}" srcOrd="7" destOrd="0" presId="urn:microsoft.com/office/officeart/2005/8/layout/vProcess5"/>
    <dgm:cxn modelId="{A01680CA-F237-4060-8D87-E0A17C6EF958}" type="presParOf" srcId="{3C29F44A-13E7-4548-9C00-AAEB15581FEB}" destId="{56557BF4-99BB-47D4-A6F0-01C0EB258DB6}"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37D09F3-D5E2-4A40-84AC-18205EE82830}" type="doc">
      <dgm:prSet loTypeId="urn:microsoft.com/office/officeart/2005/8/layout/cycle6" loCatId="cycle" qsTypeId="urn:microsoft.com/office/officeart/2005/8/quickstyle/simple1" qsCatId="simple" csTypeId="urn:microsoft.com/office/officeart/2005/8/colors/accent5_2" csCatId="accent5"/>
      <dgm:spPr/>
      <dgm:t>
        <a:bodyPr/>
        <a:lstStyle/>
        <a:p>
          <a:endParaRPr lang="en-US"/>
        </a:p>
      </dgm:t>
    </dgm:pt>
    <dgm:pt modelId="{998A476B-5EF5-4C69-93DB-CA6138FD831F}">
      <dgm:prSet/>
      <dgm:spPr/>
      <dgm:t>
        <a:bodyPr/>
        <a:lstStyle/>
        <a:p>
          <a:pPr rtl="0"/>
          <a:r>
            <a:rPr lang="en-US" err="1">
              <a:latin typeface="Century Schoolbook"/>
            </a:rPr>
            <a:t>Arhitectura</a:t>
          </a:r>
          <a:r>
            <a:rPr lang="en-US">
              <a:latin typeface="Century Schoolbook"/>
            </a:rPr>
            <a:t>: </a:t>
          </a:r>
        </a:p>
      </dgm:t>
    </dgm:pt>
    <dgm:pt modelId="{678BDDF5-3922-462A-9EBE-58A7AC23C390}" type="parTrans" cxnId="{5B6F4E76-A956-48C5-9BC0-F62DC62BF167}">
      <dgm:prSet/>
      <dgm:spPr/>
      <dgm:t>
        <a:bodyPr/>
        <a:lstStyle/>
        <a:p>
          <a:endParaRPr lang="en-US"/>
        </a:p>
      </dgm:t>
    </dgm:pt>
    <dgm:pt modelId="{61C01F7C-82E3-4AE1-A8A8-EAC4B73DF046}" type="sibTrans" cxnId="{5B6F4E76-A956-48C5-9BC0-F62DC62BF167}">
      <dgm:prSet/>
      <dgm:spPr/>
      <dgm:t>
        <a:bodyPr/>
        <a:lstStyle/>
        <a:p>
          <a:endParaRPr lang="en-US"/>
        </a:p>
      </dgm:t>
    </dgm:pt>
    <dgm:pt modelId="{DF711D40-957E-47BD-BF75-DB671AAF928A}">
      <dgm:prSet/>
      <dgm:spPr/>
      <dgm:t>
        <a:bodyPr/>
        <a:lstStyle/>
        <a:p>
          <a:r>
            <a:rPr lang="en-US">
              <a:latin typeface="Century Schoolbook"/>
            </a:rPr>
            <a:t>Client - Server</a:t>
          </a:r>
        </a:p>
      </dgm:t>
    </dgm:pt>
    <dgm:pt modelId="{EE7826AF-8C2C-4F62-A359-CA13D7A60C73}" type="parTrans" cxnId="{5F503D54-C520-4AF2-BD04-9916C1C1056B}">
      <dgm:prSet/>
      <dgm:spPr/>
      <dgm:t>
        <a:bodyPr/>
        <a:lstStyle/>
        <a:p>
          <a:endParaRPr lang="en-US"/>
        </a:p>
      </dgm:t>
    </dgm:pt>
    <dgm:pt modelId="{DE66AEF5-2A5B-4077-AE93-CFE17B41EC18}" type="sibTrans" cxnId="{5F503D54-C520-4AF2-BD04-9916C1C1056B}">
      <dgm:prSet/>
      <dgm:spPr/>
      <dgm:t>
        <a:bodyPr/>
        <a:lstStyle/>
        <a:p>
          <a:endParaRPr lang="en-US"/>
        </a:p>
      </dgm:t>
    </dgm:pt>
    <dgm:pt modelId="{B9DCD37F-273C-4689-9146-269A363D1107}">
      <dgm:prSet/>
      <dgm:spPr/>
      <dgm:t>
        <a:bodyPr/>
        <a:lstStyle/>
        <a:p>
          <a:pPr rtl="0"/>
          <a:r>
            <a:rPr lang="ro-RO">
              <a:latin typeface="Century Schoolbook"/>
            </a:rPr>
            <a:t>Tehnologii folosite</a:t>
          </a:r>
          <a:r>
            <a:rPr lang="en-US">
              <a:latin typeface="Century Schoolbook"/>
            </a:rPr>
            <a:t>: </a:t>
          </a:r>
        </a:p>
      </dgm:t>
    </dgm:pt>
    <dgm:pt modelId="{54149A03-1E5F-4DB0-B7B4-D08FCB32EF1D}" type="parTrans" cxnId="{E4498B9B-9F16-422C-A27E-5DDB298FDDAE}">
      <dgm:prSet/>
      <dgm:spPr/>
      <dgm:t>
        <a:bodyPr/>
        <a:lstStyle/>
        <a:p>
          <a:endParaRPr lang="en-US"/>
        </a:p>
      </dgm:t>
    </dgm:pt>
    <dgm:pt modelId="{0C905A5F-F0A6-4DFA-8991-623F9309CFDD}" type="sibTrans" cxnId="{E4498B9B-9F16-422C-A27E-5DDB298FDDAE}">
      <dgm:prSet/>
      <dgm:spPr/>
      <dgm:t>
        <a:bodyPr/>
        <a:lstStyle/>
        <a:p>
          <a:endParaRPr lang="en-US"/>
        </a:p>
      </dgm:t>
    </dgm:pt>
    <dgm:pt modelId="{7A15F1B3-0867-42B2-96DB-547F5B687198}">
      <dgm:prSet/>
      <dgm:spPr/>
      <dgm:t>
        <a:bodyPr/>
        <a:lstStyle/>
        <a:p>
          <a:pPr rtl="0"/>
          <a:r>
            <a:rPr lang="en-US">
              <a:latin typeface="Century Schoolbook"/>
            </a:rPr>
            <a:t>Python Flask [4]</a:t>
          </a:r>
        </a:p>
      </dgm:t>
    </dgm:pt>
    <dgm:pt modelId="{48AEDECB-F778-4E85-BBBD-3C833E058E31}" type="parTrans" cxnId="{C3A8095F-767F-446E-BCB5-EB7EC94F3D61}">
      <dgm:prSet/>
      <dgm:spPr/>
      <dgm:t>
        <a:bodyPr/>
        <a:lstStyle/>
        <a:p>
          <a:endParaRPr lang="en-US"/>
        </a:p>
      </dgm:t>
    </dgm:pt>
    <dgm:pt modelId="{D8B419C9-7FA3-4600-A316-80226BE682D2}" type="sibTrans" cxnId="{C3A8095F-767F-446E-BCB5-EB7EC94F3D61}">
      <dgm:prSet/>
      <dgm:spPr/>
      <dgm:t>
        <a:bodyPr/>
        <a:lstStyle/>
        <a:p>
          <a:endParaRPr lang="en-US"/>
        </a:p>
      </dgm:t>
    </dgm:pt>
    <dgm:pt modelId="{20EAC35B-E77B-458E-AC57-7E081A4E9296}">
      <dgm:prSet/>
      <dgm:spPr/>
      <dgm:t>
        <a:bodyPr/>
        <a:lstStyle/>
        <a:p>
          <a:r>
            <a:rPr lang="en-US">
              <a:latin typeface="Century Schoolbook"/>
            </a:rPr>
            <a:t>SQLite</a:t>
          </a:r>
        </a:p>
      </dgm:t>
    </dgm:pt>
    <dgm:pt modelId="{5DC10295-1092-4371-AF65-30D71C22E1B1}" type="parTrans" cxnId="{5DCFC712-BA90-4DEB-91AD-92D6DE5CA68F}">
      <dgm:prSet/>
      <dgm:spPr/>
      <dgm:t>
        <a:bodyPr/>
        <a:lstStyle/>
        <a:p>
          <a:endParaRPr lang="en-US"/>
        </a:p>
      </dgm:t>
    </dgm:pt>
    <dgm:pt modelId="{F26F39EB-B9D3-417E-B6BA-2F1377245C6F}" type="sibTrans" cxnId="{5DCFC712-BA90-4DEB-91AD-92D6DE5CA68F}">
      <dgm:prSet/>
      <dgm:spPr/>
      <dgm:t>
        <a:bodyPr/>
        <a:lstStyle/>
        <a:p>
          <a:endParaRPr lang="en-US"/>
        </a:p>
      </dgm:t>
    </dgm:pt>
    <dgm:pt modelId="{C03CC8A8-9251-40C4-A7E7-91EF180BB9BF}">
      <dgm:prSet/>
      <dgm:spPr/>
      <dgm:t>
        <a:bodyPr/>
        <a:lstStyle/>
        <a:p>
          <a:r>
            <a:rPr lang="en-US">
              <a:latin typeface="Century Schoolbook"/>
            </a:rPr>
            <a:t>HTML + CSS</a:t>
          </a:r>
        </a:p>
      </dgm:t>
    </dgm:pt>
    <dgm:pt modelId="{A427BE3C-217A-4261-8B6E-AA2F1860B731}" type="parTrans" cxnId="{EB69FD58-D403-4273-B4F7-08274C39B156}">
      <dgm:prSet/>
      <dgm:spPr/>
      <dgm:t>
        <a:bodyPr/>
        <a:lstStyle/>
        <a:p>
          <a:endParaRPr lang="en-US"/>
        </a:p>
      </dgm:t>
    </dgm:pt>
    <dgm:pt modelId="{62D5BCBD-450A-4E08-8CBE-7672AF0DF3B8}" type="sibTrans" cxnId="{EB69FD58-D403-4273-B4F7-08274C39B156}">
      <dgm:prSet/>
      <dgm:spPr/>
      <dgm:t>
        <a:bodyPr/>
        <a:lstStyle/>
        <a:p>
          <a:endParaRPr lang="en-US"/>
        </a:p>
      </dgm:t>
    </dgm:pt>
    <dgm:pt modelId="{BE649EB8-C4BC-45BC-9E07-F5B9928C0D9A}">
      <dgm:prSet/>
      <dgm:spPr/>
      <dgm:t>
        <a:bodyPr/>
        <a:lstStyle/>
        <a:p>
          <a:r>
            <a:rPr lang="en-US">
              <a:latin typeface="Century Schoolbook"/>
            </a:rPr>
            <a:t>JavaScript</a:t>
          </a:r>
        </a:p>
      </dgm:t>
    </dgm:pt>
    <dgm:pt modelId="{830DA233-415C-4BB1-9BBF-DAA712B924F3}" type="parTrans" cxnId="{4E40B898-EA87-4514-AABA-76D0E36A1F68}">
      <dgm:prSet/>
      <dgm:spPr/>
      <dgm:t>
        <a:bodyPr/>
        <a:lstStyle/>
        <a:p>
          <a:endParaRPr lang="en-US"/>
        </a:p>
      </dgm:t>
    </dgm:pt>
    <dgm:pt modelId="{0FB18F88-AE8F-45DC-A7FC-9FAC38A1C6D8}" type="sibTrans" cxnId="{4E40B898-EA87-4514-AABA-76D0E36A1F68}">
      <dgm:prSet/>
      <dgm:spPr/>
      <dgm:t>
        <a:bodyPr/>
        <a:lstStyle/>
        <a:p>
          <a:endParaRPr lang="en-US"/>
        </a:p>
      </dgm:t>
    </dgm:pt>
    <dgm:pt modelId="{DBA36D53-8310-4EF3-BF63-23EDD2E6C6D3}">
      <dgm:prSet/>
      <dgm:spPr/>
      <dgm:t>
        <a:bodyPr/>
        <a:lstStyle/>
        <a:p>
          <a:r>
            <a:rPr lang="en-US">
              <a:latin typeface="Century Schoolbook"/>
            </a:rPr>
            <a:t>Google Maps API</a:t>
          </a:r>
        </a:p>
      </dgm:t>
    </dgm:pt>
    <dgm:pt modelId="{D39AE41C-F9AE-4936-808F-2AE59A8ACB27}" type="parTrans" cxnId="{313CA1C5-400A-4531-A649-896C8BB7C5FF}">
      <dgm:prSet/>
      <dgm:spPr/>
      <dgm:t>
        <a:bodyPr/>
        <a:lstStyle/>
        <a:p>
          <a:endParaRPr lang="en-US"/>
        </a:p>
      </dgm:t>
    </dgm:pt>
    <dgm:pt modelId="{2D4DE303-CF38-4753-8F9F-F54FD12CE9FD}" type="sibTrans" cxnId="{313CA1C5-400A-4531-A649-896C8BB7C5FF}">
      <dgm:prSet/>
      <dgm:spPr/>
      <dgm:t>
        <a:bodyPr/>
        <a:lstStyle/>
        <a:p>
          <a:endParaRPr lang="en-US"/>
        </a:p>
      </dgm:t>
    </dgm:pt>
    <dgm:pt modelId="{7710A3B7-D310-4F16-AD2C-961BB15C5006}" type="pres">
      <dgm:prSet presAssocID="{C37D09F3-D5E2-4A40-84AC-18205EE82830}" presName="cycle" presStyleCnt="0">
        <dgm:presLayoutVars>
          <dgm:dir/>
          <dgm:resizeHandles val="exact"/>
        </dgm:presLayoutVars>
      </dgm:prSet>
      <dgm:spPr/>
    </dgm:pt>
    <dgm:pt modelId="{186DB202-4F77-4018-AB32-63DF56AB39F0}" type="pres">
      <dgm:prSet presAssocID="{998A476B-5EF5-4C69-93DB-CA6138FD831F}" presName="node" presStyleLbl="node1" presStyleIdx="0" presStyleCnt="2">
        <dgm:presLayoutVars>
          <dgm:bulletEnabled val="1"/>
        </dgm:presLayoutVars>
      </dgm:prSet>
      <dgm:spPr/>
    </dgm:pt>
    <dgm:pt modelId="{AEE3F5E0-DFEE-4A9B-8180-48F98599E015}" type="pres">
      <dgm:prSet presAssocID="{998A476B-5EF5-4C69-93DB-CA6138FD831F}" presName="spNode" presStyleCnt="0"/>
      <dgm:spPr/>
    </dgm:pt>
    <dgm:pt modelId="{411DB47C-04D6-40ED-9A75-98B2BACF7240}" type="pres">
      <dgm:prSet presAssocID="{61C01F7C-82E3-4AE1-A8A8-EAC4B73DF046}" presName="sibTrans" presStyleLbl="sibTrans1D1" presStyleIdx="0" presStyleCnt="2"/>
      <dgm:spPr/>
    </dgm:pt>
    <dgm:pt modelId="{D9E69A54-DE52-4AF2-8B13-727F8565469E}" type="pres">
      <dgm:prSet presAssocID="{B9DCD37F-273C-4689-9146-269A363D1107}" presName="node" presStyleLbl="node1" presStyleIdx="1" presStyleCnt="2">
        <dgm:presLayoutVars>
          <dgm:bulletEnabled val="1"/>
        </dgm:presLayoutVars>
      </dgm:prSet>
      <dgm:spPr/>
    </dgm:pt>
    <dgm:pt modelId="{644188D8-FDD9-4EEA-83EF-0452381C114F}" type="pres">
      <dgm:prSet presAssocID="{B9DCD37F-273C-4689-9146-269A363D1107}" presName="spNode" presStyleCnt="0"/>
      <dgm:spPr/>
    </dgm:pt>
    <dgm:pt modelId="{3A3D018A-BE74-4504-A935-AE8335D3B353}" type="pres">
      <dgm:prSet presAssocID="{0C905A5F-F0A6-4DFA-8991-623F9309CFDD}" presName="sibTrans" presStyleLbl="sibTrans1D1" presStyleIdx="1" presStyleCnt="2"/>
      <dgm:spPr/>
    </dgm:pt>
  </dgm:ptLst>
  <dgm:cxnLst>
    <dgm:cxn modelId="{5DCFC712-BA90-4DEB-91AD-92D6DE5CA68F}" srcId="{B9DCD37F-273C-4689-9146-269A363D1107}" destId="{20EAC35B-E77B-458E-AC57-7E081A4E9296}" srcOrd="1" destOrd="0" parTransId="{5DC10295-1092-4371-AF65-30D71C22E1B1}" sibTransId="{F26F39EB-B9D3-417E-B6BA-2F1377245C6F}"/>
    <dgm:cxn modelId="{A7E15F29-BD8D-409C-BEA9-F141DDE2816E}" type="presOf" srcId="{998A476B-5EF5-4C69-93DB-CA6138FD831F}" destId="{186DB202-4F77-4018-AB32-63DF56AB39F0}" srcOrd="0" destOrd="0" presId="urn:microsoft.com/office/officeart/2005/8/layout/cycle6"/>
    <dgm:cxn modelId="{C3A8095F-767F-446E-BCB5-EB7EC94F3D61}" srcId="{B9DCD37F-273C-4689-9146-269A363D1107}" destId="{7A15F1B3-0867-42B2-96DB-547F5B687198}" srcOrd="0" destOrd="0" parTransId="{48AEDECB-F778-4E85-BBBD-3C833E058E31}" sibTransId="{D8B419C9-7FA3-4600-A316-80226BE682D2}"/>
    <dgm:cxn modelId="{80DFA169-C579-4F4A-9158-4A42B1AED959}" type="presOf" srcId="{61C01F7C-82E3-4AE1-A8A8-EAC4B73DF046}" destId="{411DB47C-04D6-40ED-9A75-98B2BACF7240}" srcOrd="0" destOrd="0" presId="urn:microsoft.com/office/officeart/2005/8/layout/cycle6"/>
    <dgm:cxn modelId="{1D96AA6F-303E-405F-9E8A-27B8C225BF39}" type="presOf" srcId="{C37D09F3-D5E2-4A40-84AC-18205EE82830}" destId="{7710A3B7-D310-4F16-AD2C-961BB15C5006}" srcOrd="0" destOrd="0" presId="urn:microsoft.com/office/officeart/2005/8/layout/cycle6"/>
    <dgm:cxn modelId="{5F503D54-C520-4AF2-BD04-9916C1C1056B}" srcId="{998A476B-5EF5-4C69-93DB-CA6138FD831F}" destId="{DF711D40-957E-47BD-BF75-DB671AAF928A}" srcOrd="0" destOrd="0" parTransId="{EE7826AF-8C2C-4F62-A359-CA13D7A60C73}" sibTransId="{DE66AEF5-2A5B-4077-AE93-CFE17B41EC18}"/>
    <dgm:cxn modelId="{5B6F4E76-A956-48C5-9BC0-F62DC62BF167}" srcId="{C37D09F3-D5E2-4A40-84AC-18205EE82830}" destId="{998A476B-5EF5-4C69-93DB-CA6138FD831F}" srcOrd="0" destOrd="0" parTransId="{678BDDF5-3922-462A-9EBE-58A7AC23C390}" sibTransId="{61C01F7C-82E3-4AE1-A8A8-EAC4B73DF046}"/>
    <dgm:cxn modelId="{EB69FD58-D403-4273-B4F7-08274C39B156}" srcId="{B9DCD37F-273C-4689-9146-269A363D1107}" destId="{C03CC8A8-9251-40C4-A7E7-91EF180BB9BF}" srcOrd="2" destOrd="0" parTransId="{A427BE3C-217A-4261-8B6E-AA2F1860B731}" sibTransId="{62D5BCBD-450A-4E08-8CBE-7672AF0DF3B8}"/>
    <dgm:cxn modelId="{B7CB5683-87F4-4501-9459-DF8F8EF1D1BC}" type="presOf" srcId="{0C905A5F-F0A6-4DFA-8991-623F9309CFDD}" destId="{3A3D018A-BE74-4504-A935-AE8335D3B353}" srcOrd="0" destOrd="0" presId="urn:microsoft.com/office/officeart/2005/8/layout/cycle6"/>
    <dgm:cxn modelId="{11907C92-A3C4-4614-B97C-25FC954D3C8D}" type="presOf" srcId="{7A15F1B3-0867-42B2-96DB-547F5B687198}" destId="{D9E69A54-DE52-4AF2-8B13-727F8565469E}" srcOrd="0" destOrd="1" presId="urn:microsoft.com/office/officeart/2005/8/layout/cycle6"/>
    <dgm:cxn modelId="{4E40B898-EA87-4514-AABA-76D0E36A1F68}" srcId="{B9DCD37F-273C-4689-9146-269A363D1107}" destId="{BE649EB8-C4BC-45BC-9E07-F5B9928C0D9A}" srcOrd="3" destOrd="0" parTransId="{830DA233-415C-4BB1-9BBF-DAA712B924F3}" sibTransId="{0FB18F88-AE8F-45DC-A7FC-9FAC38A1C6D8}"/>
    <dgm:cxn modelId="{E4498B9B-9F16-422C-A27E-5DDB298FDDAE}" srcId="{C37D09F3-D5E2-4A40-84AC-18205EE82830}" destId="{B9DCD37F-273C-4689-9146-269A363D1107}" srcOrd="1" destOrd="0" parTransId="{54149A03-1E5F-4DB0-B7B4-D08FCB32EF1D}" sibTransId="{0C905A5F-F0A6-4DFA-8991-623F9309CFDD}"/>
    <dgm:cxn modelId="{4CB7E0A4-10F1-4F8B-AC2C-D696A678B221}" type="presOf" srcId="{B9DCD37F-273C-4689-9146-269A363D1107}" destId="{D9E69A54-DE52-4AF2-8B13-727F8565469E}" srcOrd="0" destOrd="0" presId="urn:microsoft.com/office/officeart/2005/8/layout/cycle6"/>
    <dgm:cxn modelId="{38E8D9B6-4707-43F2-A88B-032BBC1AECC6}" type="presOf" srcId="{20EAC35B-E77B-458E-AC57-7E081A4E9296}" destId="{D9E69A54-DE52-4AF2-8B13-727F8565469E}" srcOrd="0" destOrd="2" presId="urn:microsoft.com/office/officeart/2005/8/layout/cycle6"/>
    <dgm:cxn modelId="{CAD5E2BE-2D56-490A-BC94-DF0D7E771A3A}" type="presOf" srcId="{BE649EB8-C4BC-45BC-9E07-F5B9928C0D9A}" destId="{D9E69A54-DE52-4AF2-8B13-727F8565469E}" srcOrd="0" destOrd="4" presId="urn:microsoft.com/office/officeart/2005/8/layout/cycle6"/>
    <dgm:cxn modelId="{946BDDC1-A4C9-4FD6-B5CB-A489A61870AD}" type="presOf" srcId="{DF711D40-957E-47BD-BF75-DB671AAF928A}" destId="{186DB202-4F77-4018-AB32-63DF56AB39F0}" srcOrd="0" destOrd="1" presId="urn:microsoft.com/office/officeart/2005/8/layout/cycle6"/>
    <dgm:cxn modelId="{313CA1C5-400A-4531-A649-896C8BB7C5FF}" srcId="{B9DCD37F-273C-4689-9146-269A363D1107}" destId="{DBA36D53-8310-4EF3-BF63-23EDD2E6C6D3}" srcOrd="4" destOrd="0" parTransId="{D39AE41C-F9AE-4936-808F-2AE59A8ACB27}" sibTransId="{2D4DE303-CF38-4753-8F9F-F54FD12CE9FD}"/>
    <dgm:cxn modelId="{D395B4D4-0F2C-4C45-BF9B-266E275943B7}" type="presOf" srcId="{C03CC8A8-9251-40C4-A7E7-91EF180BB9BF}" destId="{D9E69A54-DE52-4AF2-8B13-727F8565469E}" srcOrd="0" destOrd="3" presId="urn:microsoft.com/office/officeart/2005/8/layout/cycle6"/>
    <dgm:cxn modelId="{CD7EB9FB-9A14-4369-9965-2CBD5CCEA7A2}" type="presOf" srcId="{DBA36D53-8310-4EF3-BF63-23EDD2E6C6D3}" destId="{D9E69A54-DE52-4AF2-8B13-727F8565469E}" srcOrd="0" destOrd="5" presId="urn:microsoft.com/office/officeart/2005/8/layout/cycle6"/>
    <dgm:cxn modelId="{92754B1F-428F-413A-8BAA-C7607F80ABE4}" type="presParOf" srcId="{7710A3B7-D310-4F16-AD2C-961BB15C5006}" destId="{186DB202-4F77-4018-AB32-63DF56AB39F0}" srcOrd="0" destOrd="0" presId="urn:microsoft.com/office/officeart/2005/8/layout/cycle6"/>
    <dgm:cxn modelId="{37FF883F-F0E5-4F77-8174-9CAE03197A52}" type="presParOf" srcId="{7710A3B7-D310-4F16-AD2C-961BB15C5006}" destId="{AEE3F5E0-DFEE-4A9B-8180-48F98599E015}" srcOrd="1" destOrd="0" presId="urn:microsoft.com/office/officeart/2005/8/layout/cycle6"/>
    <dgm:cxn modelId="{4954D07F-7AE1-48B6-963A-8BF77A28E5BE}" type="presParOf" srcId="{7710A3B7-D310-4F16-AD2C-961BB15C5006}" destId="{411DB47C-04D6-40ED-9A75-98B2BACF7240}" srcOrd="2" destOrd="0" presId="urn:microsoft.com/office/officeart/2005/8/layout/cycle6"/>
    <dgm:cxn modelId="{F05E486E-1AAF-407F-B7E2-3FC6D18497EC}" type="presParOf" srcId="{7710A3B7-D310-4F16-AD2C-961BB15C5006}" destId="{D9E69A54-DE52-4AF2-8B13-727F8565469E}" srcOrd="3" destOrd="0" presId="urn:microsoft.com/office/officeart/2005/8/layout/cycle6"/>
    <dgm:cxn modelId="{FFB193FC-C318-44A5-A08D-16AEB50EA865}" type="presParOf" srcId="{7710A3B7-D310-4F16-AD2C-961BB15C5006}" destId="{644188D8-FDD9-4EEA-83EF-0452381C114F}" srcOrd="4" destOrd="0" presId="urn:microsoft.com/office/officeart/2005/8/layout/cycle6"/>
    <dgm:cxn modelId="{361CD789-048E-4FFA-ACC8-B46FFFFD0AF4}" type="presParOf" srcId="{7710A3B7-D310-4F16-AD2C-961BB15C5006}" destId="{3A3D018A-BE74-4504-A935-AE8335D3B353}" srcOrd="5" destOrd="0" presId="urn:microsoft.com/office/officeart/2005/8/layout/cycle6"/>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2610CC3-3BC8-4638-812C-70C73F1583B7}" type="doc">
      <dgm:prSet loTypeId="urn:microsoft.com/office/officeart/2005/8/layout/vList2" loCatId="list" qsTypeId="urn:microsoft.com/office/officeart/2005/8/quickstyle/simple5" qsCatId="simple" csTypeId="urn:microsoft.com/office/officeart/2005/8/colors/accent1_2" csCatId="accent1"/>
      <dgm:spPr/>
      <dgm:t>
        <a:bodyPr/>
        <a:lstStyle/>
        <a:p>
          <a:endParaRPr lang="en-US"/>
        </a:p>
      </dgm:t>
    </dgm:pt>
    <dgm:pt modelId="{C1C0EC17-DBA7-4824-AFAE-9A5CA7D12704}">
      <dgm:prSet/>
      <dgm:spPr/>
      <dgm:t>
        <a:bodyPr/>
        <a:lstStyle/>
        <a:p>
          <a:r>
            <a:rPr lang="en-US"/>
            <a:t>Aplicația reprezintă o platformă de informare ușor accesibilă​.</a:t>
          </a:r>
        </a:p>
      </dgm:t>
    </dgm:pt>
    <dgm:pt modelId="{5F5CA8F1-A921-41A3-AC81-5268E694F71E}" type="parTrans" cxnId="{FE036DD4-F87A-461E-92D9-6250419C921C}">
      <dgm:prSet/>
      <dgm:spPr/>
      <dgm:t>
        <a:bodyPr/>
        <a:lstStyle/>
        <a:p>
          <a:endParaRPr lang="en-US"/>
        </a:p>
      </dgm:t>
    </dgm:pt>
    <dgm:pt modelId="{1A529A42-3593-4524-B557-3F7C2D416450}" type="sibTrans" cxnId="{FE036DD4-F87A-461E-92D9-6250419C921C}">
      <dgm:prSet/>
      <dgm:spPr/>
      <dgm:t>
        <a:bodyPr/>
        <a:lstStyle/>
        <a:p>
          <a:endParaRPr lang="en-US"/>
        </a:p>
      </dgm:t>
    </dgm:pt>
    <dgm:pt modelId="{6C64E928-A58D-4792-85AF-6AFA4EB69287}">
      <dgm:prSet/>
      <dgm:spPr/>
      <dgm:t>
        <a:bodyPr/>
        <a:lstStyle/>
        <a:p>
          <a:r>
            <a:rPr lang="en-US"/>
            <a:t>Interfața intuitivă este ideală pentru orice utilizator​.</a:t>
          </a:r>
        </a:p>
      </dgm:t>
    </dgm:pt>
    <dgm:pt modelId="{BC81914A-A649-4F4B-BCBA-8F6C6B3A5771}" type="parTrans" cxnId="{71EF094E-5FCE-4004-98D1-D0FFA064C1E2}">
      <dgm:prSet/>
      <dgm:spPr/>
      <dgm:t>
        <a:bodyPr/>
        <a:lstStyle/>
        <a:p>
          <a:endParaRPr lang="en-US"/>
        </a:p>
      </dgm:t>
    </dgm:pt>
    <dgm:pt modelId="{18308FE1-8D2D-4BB5-A6FD-B802E147ED42}" type="sibTrans" cxnId="{71EF094E-5FCE-4004-98D1-D0FFA064C1E2}">
      <dgm:prSet/>
      <dgm:spPr/>
      <dgm:t>
        <a:bodyPr/>
        <a:lstStyle/>
        <a:p>
          <a:endParaRPr lang="en-US"/>
        </a:p>
      </dgm:t>
    </dgm:pt>
    <dgm:pt modelId="{BBB6A25D-CADA-428E-AB30-BD79F2F26254}">
      <dgm:prSet/>
      <dgm:spPr/>
      <dgm:t>
        <a:bodyPr/>
        <a:lstStyle/>
        <a:p>
          <a:r>
            <a:rPr lang="en-US"/>
            <a:t>Baza de date din spatele aplicației oferă accesul la o gamă largă de informații​.</a:t>
          </a:r>
        </a:p>
      </dgm:t>
    </dgm:pt>
    <dgm:pt modelId="{5A6C475D-CDA5-4AD2-8A35-10009DA7A28F}" type="parTrans" cxnId="{6CA2A2CC-FA2C-4AEE-ACAA-113A9C211A9E}">
      <dgm:prSet/>
      <dgm:spPr/>
      <dgm:t>
        <a:bodyPr/>
        <a:lstStyle/>
        <a:p>
          <a:endParaRPr lang="en-US"/>
        </a:p>
      </dgm:t>
    </dgm:pt>
    <dgm:pt modelId="{7E467F23-070C-4611-AD0E-15C016F800C0}" type="sibTrans" cxnId="{6CA2A2CC-FA2C-4AEE-ACAA-113A9C211A9E}">
      <dgm:prSet/>
      <dgm:spPr/>
      <dgm:t>
        <a:bodyPr/>
        <a:lstStyle/>
        <a:p>
          <a:endParaRPr lang="en-US"/>
        </a:p>
      </dgm:t>
    </dgm:pt>
    <dgm:pt modelId="{7B5D1A55-86E9-40D1-AA6C-3E9CB52EBF2A}">
      <dgm:prSet/>
      <dgm:spPr/>
      <dgm:t>
        <a:bodyPr/>
        <a:lstStyle/>
        <a:p>
          <a:r>
            <a:rPr lang="en-US"/>
            <a:t>Algoritmii de validare ușurează considerabil procesul de navigare​.</a:t>
          </a:r>
        </a:p>
      </dgm:t>
    </dgm:pt>
    <dgm:pt modelId="{A4DD0569-B410-4F81-B629-4FEA0C201500}" type="parTrans" cxnId="{DB889625-607B-467C-AA02-887B0D96898D}">
      <dgm:prSet/>
      <dgm:spPr/>
      <dgm:t>
        <a:bodyPr/>
        <a:lstStyle/>
        <a:p>
          <a:endParaRPr lang="en-US"/>
        </a:p>
      </dgm:t>
    </dgm:pt>
    <dgm:pt modelId="{A2748842-9156-4B60-A90F-5DD865EB13D3}" type="sibTrans" cxnId="{DB889625-607B-467C-AA02-887B0D96898D}">
      <dgm:prSet/>
      <dgm:spPr/>
      <dgm:t>
        <a:bodyPr/>
        <a:lstStyle/>
        <a:p>
          <a:endParaRPr lang="en-US"/>
        </a:p>
      </dgm:t>
    </dgm:pt>
    <dgm:pt modelId="{78E4D821-ABA9-4788-A8DB-C2D290822CF3}">
      <dgm:prSet/>
      <dgm:spPr/>
      <dgm:t>
        <a:bodyPr/>
        <a:lstStyle/>
        <a:p>
          <a:r>
            <a:rPr lang="en-US"/>
            <a:t>Aplicația promovează respectarea legislației cu privire la Zonele cu Emisii Reduse​.</a:t>
          </a:r>
        </a:p>
      </dgm:t>
    </dgm:pt>
    <dgm:pt modelId="{1B633834-3A8A-4903-8C1C-A4F33B054839}" type="parTrans" cxnId="{B2523220-2AE9-439C-9D4D-62F51F23631D}">
      <dgm:prSet/>
      <dgm:spPr/>
      <dgm:t>
        <a:bodyPr/>
        <a:lstStyle/>
        <a:p>
          <a:endParaRPr lang="en-US"/>
        </a:p>
      </dgm:t>
    </dgm:pt>
    <dgm:pt modelId="{8335D5ED-DD64-4C59-8F1C-6EF52CCFD200}" type="sibTrans" cxnId="{B2523220-2AE9-439C-9D4D-62F51F23631D}">
      <dgm:prSet/>
      <dgm:spPr/>
      <dgm:t>
        <a:bodyPr/>
        <a:lstStyle/>
        <a:p>
          <a:endParaRPr lang="en-US"/>
        </a:p>
      </dgm:t>
    </dgm:pt>
    <dgm:pt modelId="{BFE1897C-8570-4186-863C-602138146060}" type="pres">
      <dgm:prSet presAssocID="{A2610CC3-3BC8-4638-812C-70C73F1583B7}" presName="linear" presStyleCnt="0">
        <dgm:presLayoutVars>
          <dgm:animLvl val="lvl"/>
          <dgm:resizeHandles val="exact"/>
        </dgm:presLayoutVars>
      </dgm:prSet>
      <dgm:spPr/>
    </dgm:pt>
    <dgm:pt modelId="{ADA070D5-C88B-46C0-BE86-DC1E9D7F25AA}" type="pres">
      <dgm:prSet presAssocID="{C1C0EC17-DBA7-4824-AFAE-9A5CA7D12704}" presName="parentText" presStyleLbl="node1" presStyleIdx="0" presStyleCnt="5">
        <dgm:presLayoutVars>
          <dgm:chMax val="0"/>
          <dgm:bulletEnabled val="1"/>
        </dgm:presLayoutVars>
      </dgm:prSet>
      <dgm:spPr/>
    </dgm:pt>
    <dgm:pt modelId="{F91A60EE-F078-49F8-A3B2-21DDCCCBEB4C}" type="pres">
      <dgm:prSet presAssocID="{1A529A42-3593-4524-B557-3F7C2D416450}" presName="spacer" presStyleCnt="0"/>
      <dgm:spPr/>
    </dgm:pt>
    <dgm:pt modelId="{D50E6E65-0141-4F5F-B618-FE2711D01AD8}" type="pres">
      <dgm:prSet presAssocID="{6C64E928-A58D-4792-85AF-6AFA4EB69287}" presName="parentText" presStyleLbl="node1" presStyleIdx="1" presStyleCnt="5">
        <dgm:presLayoutVars>
          <dgm:chMax val="0"/>
          <dgm:bulletEnabled val="1"/>
        </dgm:presLayoutVars>
      </dgm:prSet>
      <dgm:spPr/>
    </dgm:pt>
    <dgm:pt modelId="{777F610C-0413-44E4-BFF9-6EED72744098}" type="pres">
      <dgm:prSet presAssocID="{18308FE1-8D2D-4BB5-A6FD-B802E147ED42}" presName="spacer" presStyleCnt="0"/>
      <dgm:spPr/>
    </dgm:pt>
    <dgm:pt modelId="{38B5AAA9-7D98-42BD-8D3A-535627250150}" type="pres">
      <dgm:prSet presAssocID="{BBB6A25D-CADA-428E-AB30-BD79F2F26254}" presName="parentText" presStyleLbl="node1" presStyleIdx="2" presStyleCnt="5">
        <dgm:presLayoutVars>
          <dgm:chMax val="0"/>
          <dgm:bulletEnabled val="1"/>
        </dgm:presLayoutVars>
      </dgm:prSet>
      <dgm:spPr/>
    </dgm:pt>
    <dgm:pt modelId="{7A423155-EBAB-47F6-BE64-CFF67F3D3E7B}" type="pres">
      <dgm:prSet presAssocID="{7E467F23-070C-4611-AD0E-15C016F800C0}" presName="spacer" presStyleCnt="0"/>
      <dgm:spPr/>
    </dgm:pt>
    <dgm:pt modelId="{9B3A9698-D659-4AB6-8347-3533BB2EED8D}" type="pres">
      <dgm:prSet presAssocID="{7B5D1A55-86E9-40D1-AA6C-3E9CB52EBF2A}" presName="parentText" presStyleLbl="node1" presStyleIdx="3" presStyleCnt="5">
        <dgm:presLayoutVars>
          <dgm:chMax val="0"/>
          <dgm:bulletEnabled val="1"/>
        </dgm:presLayoutVars>
      </dgm:prSet>
      <dgm:spPr/>
    </dgm:pt>
    <dgm:pt modelId="{79591EB5-D908-42E0-9186-8302114A1377}" type="pres">
      <dgm:prSet presAssocID="{A2748842-9156-4B60-A90F-5DD865EB13D3}" presName="spacer" presStyleCnt="0"/>
      <dgm:spPr/>
    </dgm:pt>
    <dgm:pt modelId="{167E7CC4-8F6E-4214-9F9B-C0AC741D532C}" type="pres">
      <dgm:prSet presAssocID="{78E4D821-ABA9-4788-A8DB-C2D290822CF3}" presName="parentText" presStyleLbl="node1" presStyleIdx="4" presStyleCnt="5">
        <dgm:presLayoutVars>
          <dgm:chMax val="0"/>
          <dgm:bulletEnabled val="1"/>
        </dgm:presLayoutVars>
      </dgm:prSet>
      <dgm:spPr/>
    </dgm:pt>
  </dgm:ptLst>
  <dgm:cxnLst>
    <dgm:cxn modelId="{B2523220-2AE9-439C-9D4D-62F51F23631D}" srcId="{A2610CC3-3BC8-4638-812C-70C73F1583B7}" destId="{78E4D821-ABA9-4788-A8DB-C2D290822CF3}" srcOrd="4" destOrd="0" parTransId="{1B633834-3A8A-4903-8C1C-A4F33B054839}" sibTransId="{8335D5ED-DD64-4C59-8F1C-6EF52CCFD200}"/>
    <dgm:cxn modelId="{DB889625-607B-467C-AA02-887B0D96898D}" srcId="{A2610CC3-3BC8-4638-812C-70C73F1583B7}" destId="{7B5D1A55-86E9-40D1-AA6C-3E9CB52EBF2A}" srcOrd="3" destOrd="0" parTransId="{A4DD0569-B410-4F81-B629-4FEA0C201500}" sibTransId="{A2748842-9156-4B60-A90F-5DD865EB13D3}"/>
    <dgm:cxn modelId="{71EF094E-5FCE-4004-98D1-D0FFA064C1E2}" srcId="{A2610CC3-3BC8-4638-812C-70C73F1583B7}" destId="{6C64E928-A58D-4792-85AF-6AFA4EB69287}" srcOrd="1" destOrd="0" parTransId="{BC81914A-A649-4F4B-BCBA-8F6C6B3A5771}" sibTransId="{18308FE1-8D2D-4BB5-A6FD-B802E147ED42}"/>
    <dgm:cxn modelId="{40D41E55-BCE4-42F7-BBCF-2BEC2EB34650}" type="presOf" srcId="{A2610CC3-3BC8-4638-812C-70C73F1583B7}" destId="{BFE1897C-8570-4186-863C-602138146060}" srcOrd="0" destOrd="0" presId="urn:microsoft.com/office/officeart/2005/8/layout/vList2"/>
    <dgm:cxn modelId="{0EF998B2-F61A-4DF9-A974-7D9EF709135E}" type="presOf" srcId="{C1C0EC17-DBA7-4824-AFAE-9A5CA7D12704}" destId="{ADA070D5-C88B-46C0-BE86-DC1E9D7F25AA}" srcOrd="0" destOrd="0" presId="urn:microsoft.com/office/officeart/2005/8/layout/vList2"/>
    <dgm:cxn modelId="{A574F3C4-123D-4C5E-B519-323A740C0FF7}" type="presOf" srcId="{6C64E928-A58D-4792-85AF-6AFA4EB69287}" destId="{D50E6E65-0141-4F5F-B618-FE2711D01AD8}" srcOrd="0" destOrd="0" presId="urn:microsoft.com/office/officeart/2005/8/layout/vList2"/>
    <dgm:cxn modelId="{6CA2A2CC-FA2C-4AEE-ACAA-113A9C211A9E}" srcId="{A2610CC3-3BC8-4638-812C-70C73F1583B7}" destId="{BBB6A25D-CADA-428E-AB30-BD79F2F26254}" srcOrd="2" destOrd="0" parTransId="{5A6C475D-CDA5-4AD2-8A35-10009DA7A28F}" sibTransId="{7E467F23-070C-4611-AD0E-15C016F800C0}"/>
    <dgm:cxn modelId="{FE036DD4-F87A-461E-92D9-6250419C921C}" srcId="{A2610CC3-3BC8-4638-812C-70C73F1583B7}" destId="{C1C0EC17-DBA7-4824-AFAE-9A5CA7D12704}" srcOrd="0" destOrd="0" parTransId="{5F5CA8F1-A921-41A3-AC81-5268E694F71E}" sibTransId="{1A529A42-3593-4524-B557-3F7C2D416450}"/>
    <dgm:cxn modelId="{96910FE3-CA91-4C99-B845-CA8D3C253A0C}" type="presOf" srcId="{BBB6A25D-CADA-428E-AB30-BD79F2F26254}" destId="{38B5AAA9-7D98-42BD-8D3A-535627250150}" srcOrd="0" destOrd="0" presId="urn:microsoft.com/office/officeart/2005/8/layout/vList2"/>
    <dgm:cxn modelId="{8E0332F2-1F04-4A19-818F-B98DDC863548}" type="presOf" srcId="{78E4D821-ABA9-4788-A8DB-C2D290822CF3}" destId="{167E7CC4-8F6E-4214-9F9B-C0AC741D532C}" srcOrd="0" destOrd="0" presId="urn:microsoft.com/office/officeart/2005/8/layout/vList2"/>
    <dgm:cxn modelId="{BB5BCEFF-2B7A-4E0D-9ADC-136540FA8160}" type="presOf" srcId="{7B5D1A55-86E9-40D1-AA6C-3E9CB52EBF2A}" destId="{9B3A9698-D659-4AB6-8347-3533BB2EED8D}" srcOrd="0" destOrd="0" presId="urn:microsoft.com/office/officeart/2005/8/layout/vList2"/>
    <dgm:cxn modelId="{7AFDE114-57FF-4D0A-8297-76F8AEB6A360}" type="presParOf" srcId="{BFE1897C-8570-4186-863C-602138146060}" destId="{ADA070D5-C88B-46C0-BE86-DC1E9D7F25AA}" srcOrd="0" destOrd="0" presId="urn:microsoft.com/office/officeart/2005/8/layout/vList2"/>
    <dgm:cxn modelId="{2457DD12-8F1C-42FC-BAF2-D705C0E7DD1C}" type="presParOf" srcId="{BFE1897C-8570-4186-863C-602138146060}" destId="{F91A60EE-F078-49F8-A3B2-21DDCCCBEB4C}" srcOrd="1" destOrd="0" presId="urn:microsoft.com/office/officeart/2005/8/layout/vList2"/>
    <dgm:cxn modelId="{A5C0763A-8D03-4728-A62F-BD0CADB5AD3B}" type="presParOf" srcId="{BFE1897C-8570-4186-863C-602138146060}" destId="{D50E6E65-0141-4F5F-B618-FE2711D01AD8}" srcOrd="2" destOrd="0" presId="urn:microsoft.com/office/officeart/2005/8/layout/vList2"/>
    <dgm:cxn modelId="{1DA623AC-C715-4EAE-949C-BCBFAA9F76A6}" type="presParOf" srcId="{BFE1897C-8570-4186-863C-602138146060}" destId="{777F610C-0413-44E4-BFF9-6EED72744098}" srcOrd="3" destOrd="0" presId="urn:microsoft.com/office/officeart/2005/8/layout/vList2"/>
    <dgm:cxn modelId="{62A8546B-B126-4D44-821F-0626DBE99ECF}" type="presParOf" srcId="{BFE1897C-8570-4186-863C-602138146060}" destId="{38B5AAA9-7D98-42BD-8D3A-535627250150}" srcOrd="4" destOrd="0" presId="urn:microsoft.com/office/officeart/2005/8/layout/vList2"/>
    <dgm:cxn modelId="{0A3C5DEF-E448-4692-BBC6-73921FCF8614}" type="presParOf" srcId="{BFE1897C-8570-4186-863C-602138146060}" destId="{7A423155-EBAB-47F6-BE64-CFF67F3D3E7B}" srcOrd="5" destOrd="0" presId="urn:microsoft.com/office/officeart/2005/8/layout/vList2"/>
    <dgm:cxn modelId="{D500CC37-463D-4D5B-9B20-80E4D50E7409}" type="presParOf" srcId="{BFE1897C-8570-4186-863C-602138146060}" destId="{9B3A9698-D659-4AB6-8347-3533BB2EED8D}" srcOrd="6" destOrd="0" presId="urn:microsoft.com/office/officeart/2005/8/layout/vList2"/>
    <dgm:cxn modelId="{F386DD1F-34EA-457D-8D5F-CD7F9680BD8D}" type="presParOf" srcId="{BFE1897C-8570-4186-863C-602138146060}" destId="{79591EB5-D908-42E0-9186-8302114A1377}" srcOrd="7" destOrd="0" presId="urn:microsoft.com/office/officeart/2005/8/layout/vList2"/>
    <dgm:cxn modelId="{1578411A-E7C9-49BB-AF14-53E457E875ED}" type="presParOf" srcId="{BFE1897C-8570-4186-863C-602138146060}" destId="{167E7CC4-8F6E-4214-9F9B-C0AC741D532C}"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A0B3267-B219-4D7C-9706-57ABE4F288C1}" type="doc">
      <dgm:prSet loTypeId="urn:microsoft.com/office/officeart/2005/8/layout/vProcess5" loCatId="process" qsTypeId="urn:microsoft.com/office/officeart/2005/8/quickstyle/simple2" qsCatId="simple" csTypeId="urn:microsoft.com/office/officeart/2005/8/colors/accent3_2" csCatId="accent3"/>
      <dgm:spPr/>
      <dgm:t>
        <a:bodyPr/>
        <a:lstStyle/>
        <a:p>
          <a:endParaRPr lang="en-US"/>
        </a:p>
      </dgm:t>
    </dgm:pt>
    <dgm:pt modelId="{540C3932-4550-4CB2-B44B-2637DFBA27E4}">
      <dgm:prSet/>
      <dgm:spPr/>
      <dgm:t>
        <a:bodyPr/>
        <a:lstStyle/>
        <a:p>
          <a:r>
            <a:rPr lang="ro-RO"/>
            <a:t>Acoperirea tuturor formelor de restricție a vehiculelor în zonele urbane.</a:t>
          </a:r>
          <a:endParaRPr lang="en-US"/>
        </a:p>
      </dgm:t>
    </dgm:pt>
    <dgm:pt modelId="{1B28EBFF-3783-4187-96BC-B17725D9BBBA}" type="parTrans" cxnId="{EDF14334-7069-47A0-8EE3-34C490798ED7}">
      <dgm:prSet/>
      <dgm:spPr/>
      <dgm:t>
        <a:bodyPr/>
        <a:lstStyle/>
        <a:p>
          <a:endParaRPr lang="en-US"/>
        </a:p>
      </dgm:t>
    </dgm:pt>
    <dgm:pt modelId="{20480A98-7F73-4177-9B2F-C938D934820F}" type="sibTrans" cxnId="{EDF14334-7069-47A0-8EE3-34C490798ED7}">
      <dgm:prSet/>
      <dgm:spPr/>
      <dgm:t>
        <a:bodyPr/>
        <a:lstStyle/>
        <a:p>
          <a:endParaRPr lang="en-US"/>
        </a:p>
      </dgm:t>
    </dgm:pt>
    <dgm:pt modelId="{5139C6DD-6B4D-4433-B0A1-977F85D38B0C}">
      <dgm:prSet/>
      <dgm:spPr/>
      <dgm:t>
        <a:bodyPr/>
        <a:lstStyle/>
        <a:p>
          <a:r>
            <a:rPr lang="ro-RO"/>
            <a:t>Incluziunea altor tipuri de vehicule.</a:t>
          </a:r>
          <a:endParaRPr lang="en-US"/>
        </a:p>
      </dgm:t>
    </dgm:pt>
    <dgm:pt modelId="{8115D29B-FD5E-4ECD-A607-C5339E42EB1D}" type="parTrans" cxnId="{FE31A5D9-7FAA-424A-8741-7B108EBDE9D5}">
      <dgm:prSet/>
      <dgm:spPr/>
      <dgm:t>
        <a:bodyPr/>
        <a:lstStyle/>
        <a:p>
          <a:endParaRPr lang="en-US"/>
        </a:p>
      </dgm:t>
    </dgm:pt>
    <dgm:pt modelId="{87E9826A-8A2B-4875-ABA3-9B1914AB7AB5}" type="sibTrans" cxnId="{FE31A5D9-7FAA-424A-8741-7B108EBDE9D5}">
      <dgm:prSet/>
      <dgm:spPr/>
      <dgm:t>
        <a:bodyPr/>
        <a:lstStyle/>
        <a:p>
          <a:endParaRPr lang="en-US"/>
        </a:p>
      </dgm:t>
    </dgm:pt>
    <dgm:pt modelId="{30EAA37E-1422-4483-8409-B346C7222F44}">
      <dgm:prSet/>
      <dgm:spPr/>
      <dgm:t>
        <a:bodyPr/>
        <a:lstStyle/>
        <a:p>
          <a:r>
            <a:rPr lang="ro-RO"/>
            <a:t>Extinderea funcției de navigație printr-o aplicație web.</a:t>
          </a:r>
          <a:endParaRPr lang="en-US"/>
        </a:p>
      </dgm:t>
    </dgm:pt>
    <dgm:pt modelId="{0C549B84-2A7F-4C7A-B494-1D3794D8A19E}" type="parTrans" cxnId="{4F43A526-4285-4B38-ACCB-6A872CE1B0DA}">
      <dgm:prSet/>
      <dgm:spPr/>
      <dgm:t>
        <a:bodyPr/>
        <a:lstStyle/>
        <a:p>
          <a:endParaRPr lang="en-US"/>
        </a:p>
      </dgm:t>
    </dgm:pt>
    <dgm:pt modelId="{BCA922B4-1956-4AAC-8776-5059EDC0C000}" type="sibTrans" cxnId="{4F43A526-4285-4B38-ACCB-6A872CE1B0DA}">
      <dgm:prSet/>
      <dgm:spPr/>
      <dgm:t>
        <a:bodyPr/>
        <a:lstStyle/>
        <a:p>
          <a:endParaRPr lang="en-US"/>
        </a:p>
      </dgm:t>
    </dgm:pt>
    <dgm:pt modelId="{E618ECBF-C505-441B-9EE2-4AF9EB2CFC71}">
      <dgm:prSet/>
      <dgm:spPr/>
      <dgm:t>
        <a:bodyPr/>
        <a:lstStyle/>
        <a:p>
          <a:r>
            <a:rPr lang="ro-RO"/>
            <a:t>Achiziția de date suplimentare legate de impactul restrictiilor din Zonele cu Emisii Reduse pentru a crea statistici despre eficiența lor.</a:t>
          </a:r>
          <a:endParaRPr lang="en-US"/>
        </a:p>
      </dgm:t>
    </dgm:pt>
    <dgm:pt modelId="{C7790B2F-1696-4141-B039-BC7BF23C3073}" type="parTrans" cxnId="{7E6021C1-9D32-4A03-BE5E-B7CE57752A74}">
      <dgm:prSet/>
      <dgm:spPr/>
      <dgm:t>
        <a:bodyPr/>
        <a:lstStyle/>
        <a:p>
          <a:endParaRPr lang="en-US"/>
        </a:p>
      </dgm:t>
    </dgm:pt>
    <dgm:pt modelId="{B1053781-FC1B-44A2-BC08-5EC09E840567}" type="sibTrans" cxnId="{7E6021C1-9D32-4A03-BE5E-B7CE57752A74}">
      <dgm:prSet/>
      <dgm:spPr/>
      <dgm:t>
        <a:bodyPr/>
        <a:lstStyle/>
        <a:p>
          <a:endParaRPr lang="en-US"/>
        </a:p>
      </dgm:t>
    </dgm:pt>
    <dgm:pt modelId="{19B61F71-A2CF-456B-A969-6BA306076AE7}" type="pres">
      <dgm:prSet presAssocID="{5A0B3267-B219-4D7C-9706-57ABE4F288C1}" presName="outerComposite" presStyleCnt="0">
        <dgm:presLayoutVars>
          <dgm:chMax val="5"/>
          <dgm:dir/>
          <dgm:resizeHandles val="exact"/>
        </dgm:presLayoutVars>
      </dgm:prSet>
      <dgm:spPr/>
    </dgm:pt>
    <dgm:pt modelId="{3BEA1121-5F00-4E3C-8D06-23F374E8DD7B}" type="pres">
      <dgm:prSet presAssocID="{5A0B3267-B219-4D7C-9706-57ABE4F288C1}" presName="dummyMaxCanvas" presStyleCnt="0">
        <dgm:presLayoutVars/>
      </dgm:prSet>
      <dgm:spPr/>
    </dgm:pt>
    <dgm:pt modelId="{C89F5D89-0CF2-499A-80DB-8B5B46D92232}" type="pres">
      <dgm:prSet presAssocID="{5A0B3267-B219-4D7C-9706-57ABE4F288C1}" presName="FourNodes_1" presStyleLbl="node1" presStyleIdx="0" presStyleCnt="4">
        <dgm:presLayoutVars>
          <dgm:bulletEnabled val="1"/>
        </dgm:presLayoutVars>
      </dgm:prSet>
      <dgm:spPr/>
    </dgm:pt>
    <dgm:pt modelId="{EE9BAC8A-CE38-48CD-AE32-DBA2C7DF3C6C}" type="pres">
      <dgm:prSet presAssocID="{5A0B3267-B219-4D7C-9706-57ABE4F288C1}" presName="FourNodes_2" presStyleLbl="node1" presStyleIdx="1" presStyleCnt="4">
        <dgm:presLayoutVars>
          <dgm:bulletEnabled val="1"/>
        </dgm:presLayoutVars>
      </dgm:prSet>
      <dgm:spPr/>
    </dgm:pt>
    <dgm:pt modelId="{A4280E09-0233-411E-AAC1-5055AA776866}" type="pres">
      <dgm:prSet presAssocID="{5A0B3267-B219-4D7C-9706-57ABE4F288C1}" presName="FourNodes_3" presStyleLbl="node1" presStyleIdx="2" presStyleCnt="4">
        <dgm:presLayoutVars>
          <dgm:bulletEnabled val="1"/>
        </dgm:presLayoutVars>
      </dgm:prSet>
      <dgm:spPr/>
    </dgm:pt>
    <dgm:pt modelId="{5549DB24-50B8-4801-A106-8FAF1A59146A}" type="pres">
      <dgm:prSet presAssocID="{5A0B3267-B219-4D7C-9706-57ABE4F288C1}" presName="FourNodes_4" presStyleLbl="node1" presStyleIdx="3" presStyleCnt="4">
        <dgm:presLayoutVars>
          <dgm:bulletEnabled val="1"/>
        </dgm:presLayoutVars>
      </dgm:prSet>
      <dgm:spPr/>
    </dgm:pt>
    <dgm:pt modelId="{F71A0A51-9B15-49CA-81CE-F053ED6031BB}" type="pres">
      <dgm:prSet presAssocID="{5A0B3267-B219-4D7C-9706-57ABE4F288C1}" presName="FourConn_1-2" presStyleLbl="fgAccFollowNode1" presStyleIdx="0" presStyleCnt="3">
        <dgm:presLayoutVars>
          <dgm:bulletEnabled val="1"/>
        </dgm:presLayoutVars>
      </dgm:prSet>
      <dgm:spPr/>
    </dgm:pt>
    <dgm:pt modelId="{66C82956-8C95-4413-9D1C-44F3245E2976}" type="pres">
      <dgm:prSet presAssocID="{5A0B3267-B219-4D7C-9706-57ABE4F288C1}" presName="FourConn_2-3" presStyleLbl="fgAccFollowNode1" presStyleIdx="1" presStyleCnt="3">
        <dgm:presLayoutVars>
          <dgm:bulletEnabled val="1"/>
        </dgm:presLayoutVars>
      </dgm:prSet>
      <dgm:spPr/>
    </dgm:pt>
    <dgm:pt modelId="{1466482F-C6BB-4EBF-B1E6-3F201F0B6F01}" type="pres">
      <dgm:prSet presAssocID="{5A0B3267-B219-4D7C-9706-57ABE4F288C1}" presName="FourConn_3-4" presStyleLbl="fgAccFollowNode1" presStyleIdx="2" presStyleCnt="3">
        <dgm:presLayoutVars>
          <dgm:bulletEnabled val="1"/>
        </dgm:presLayoutVars>
      </dgm:prSet>
      <dgm:spPr/>
    </dgm:pt>
    <dgm:pt modelId="{5B88226C-A99E-45DE-A4E3-C87E0EFCBC43}" type="pres">
      <dgm:prSet presAssocID="{5A0B3267-B219-4D7C-9706-57ABE4F288C1}" presName="FourNodes_1_text" presStyleLbl="node1" presStyleIdx="3" presStyleCnt="4">
        <dgm:presLayoutVars>
          <dgm:bulletEnabled val="1"/>
        </dgm:presLayoutVars>
      </dgm:prSet>
      <dgm:spPr/>
    </dgm:pt>
    <dgm:pt modelId="{6400C9D0-3EE2-49B1-BA68-0C057B25077E}" type="pres">
      <dgm:prSet presAssocID="{5A0B3267-B219-4D7C-9706-57ABE4F288C1}" presName="FourNodes_2_text" presStyleLbl="node1" presStyleIdx="3" presStyleCnt="4">
        <dgm:presLayoutVars>
          <dgm:bulletEnabled val="1"/>
        </dgm:presLayoutVars>
      </dgm:prSet>
      <dgm:spPr/>
    </dgm:pt>
    <dgm:pt modelId="{6E0FB3C6-4EAC-434C-8A17-DA036D2D8D0C}" type="pres">
      <dgm:prSet presAssocID="{5A0B3267-B219-4D7C-9706-57ABE4F288C1}" presName="FourNodes_3_text" presStyleLbl="node1" presStyleIdx="3" presStyleCnt="4">
        <dgm:presLayoutVars>
          <dgm:bulletEnabled val="1"/>
        </dgm:presLayoutVars>
      </dgm:prSet>
      <dgm:spPr/>
    </dgm:pt>
    <dgm:pt modelId="{9FE3D19E-96D0-4465-AC58-5915A4489D76}" type="pres">
      <dgm:prSet presAssocID="{5A0B3267-B219-4D7C-9706-57ABE4F288C1}" presName="FourNodes_4_text" presStyleLbl="node1" presStyleIdx="3" presStyleCnt="4">
        <dgm:presLayoutVars>
          <dgm:bulletEnabled val="1"/>
        </dgm:presLayoutVars>
      </dgm:prSet>
      <dgm:spPr/>
    </dgm:pt>
  </dgm:ptLst>
  <dgm:cxnLst>
    <dgm:cxn modelId="{8A94530C-4989-4E5B-ACC2-E83F3DE6E6A9}" type="presOf" srcId="{30EAA37E-1422-4483-8409-B346C7222F44}" destId="{A4280E09-0233-411E-AAC1-5055AA776866}" srcOrd="0" destOrd="0" presId="urn:microsoft.com/office/officeart/2005/8/layout/vProcess5"/>
    <dgm:cxn modelId="{4F43A526-4285-4B38-ACCB-6A872CE1B0DA}" srcId="{5A0B3267-B219-4D7C-9706-57ABE4F288C1}" destId="{30EAA37E-1422-4483-8409-B346C7222F44}" srcOrd="2" destOrd="0" parTransId="{0C549B84-2A7F-4C7A-B494-1D3794D8A19E}" sibTransId="{BCA922B4-1956-4AAC-8776-5059EDC0C000}"/>
    <dgm:cxn modelId="{F7D1962B-C449-405E-947C-D1C3F9E19BB4}" type="presOf" srcId="{30EAA37E-1422-4483-8409-B346C7222F44}" destId="{6E0FB3C6-4EAC-434C-8A17-DA036D2D8D0C}" srcOrd="1" destOrd="0" presId="urn:microsoft.com/office/officeart/2005/8/layout/vProcess5"/>
    <dgm:cxn modelId="{EDF14334-7069-47A0-8EE3-34C490798ED7}" srcId="{5A0B3267-B219-4D7C-9706-57ABE4F288C1}" destId="{540C3932-4550-4CB2-B44B-2637DFBA27E4}" srcOrd="0" destOrd="0" parTransId="{1B28EBFF-3783-4187-96BC-B17725D9BBBA}" sibTransId="{20480A98-7F73-4177-9B2F-C938D934820F}"/>
    <dgm:cxn modelId="{D40D4568-8C76-4285-8976-607799D130FF}" type="presOf" srcId="{540C3932-4550-4CB2-B44B-2637DFBA27E4}" destId="{C89F5D89-0CF2-499A-80DB-8B5B46D92232}" srcOrd="0" destOrd="0" presId="urn:microsoft.com/office/officeart/2005/8/layout/vProcess5"/>
    <dgm:cxn modelId="{3DECF84F-C018-4AD2-BA40-95D7ADD97E84}" type="presOf" srcId="{20480A98-7F73-4177-9B2F-C938D934820F}" destId="{F71A0A51-9B15-49CA-81CE-F053ED6031BB}" srcOrd="0" destOrd="0" presId="urn:microsoft.com/office/officeart/2005/8/layout/vProcess5"/>
    <dgm:cxn modelId="{79ECEB8C-1750-4499-89E3-D1EBD6341134}" type="presOf" srcId="{5139C6DD-6B4D-4433-B0A1-977F85D38B0C}" destId="{6400C9D0-3EE2-49B1-BA68-0C057B25077E}" srcOrd="1" destOrd="0" presId="urn:microsoft.com/office/officeart/2005/8/layout/vProcess5"/>
    <dgm:cxn modelId="{9F3C1F9A-84E5-4CFB-881A-C7D5B012CB86}" type="presOf" srcId="{BCA922B4-1956-4AAC-8776-5059EDC0C000}" destId="{1466482F-C6BB-4EBF-B1E6-3F201F0B6F01}" srcOrd="0" destOrd="0" presId="urn:microsoft.com/office/officeart/2005/8/layout/vProcess5"/>
    <dgm:cxn modelId="{CEF0F49F-A7B6-4EB9-8AC1-974E629E9DCB}" type="presOf" srcId="{E618ECBF-C505-441B-9EE2-4AF9EB2CFC71}" destId="{9FE3D19E-96D0-4465-AC58-5915A4489D76}" srcOrd="1" destOrd="0" presId="urn:microsoft.com/office/officeart/2005/8/layout/vProcess5"/>
    <dgm:cxn modelId="{798FC5A8-8796-4754-BC5D-256E088A1F62}" type="presOf" srcId="{5A0B3267-B219-4D7C-9706-57ABE4F288C1}" destId="{19B61F71-A2CF-456B-A969-6BA306076AE7}" srcOrd="0" destOrd="0" presId="urn:microsoft.com/office/officeart/2005/8/layout/vProcess5"/>
    <dgm:cxn modelId="{3E4D50B2-42D1-4B76-8DE8-8891F797D9F9}" type="presOf" srcId="{540C3932-4550-4CB2-B44B-2637DFBA27E4}" destId="{5B88226C-A99E-45DE-A4E3-C87E0EFCBC43}" srcOrd="1" destOrd="0" presId="urn:microsoft.com/office/officeart/2005/8/layout/vProcess5"/>
    <dgm:cxn modelId="{EBF804B3-27A7-4025-B56D-6F617EEFFEA2}" type="presOf" srcId="{87E9826A-8A2B-4875-ABA3-9B1914AB7AB5}" destId="{66C82956-8C95-4413-9D1C-44F3245E2976}" srcOrd="0" destOrd="0" presId="urn:microsoft.com/office/officeart/2005/8/layout/vProcess5"/>
    <dgm:cxn modelId="{7E6021C1-9D32-4A03-BE5E-B7CE57752A74}" srcId="{5A0B3267-B219-4D7C-9706-57ABE4F288C1}" destId="{E618ECBF-C505-441B-9EE2-4AF9EB2CFC71}" srcOrd="3" destOrd="0" parTransId="{C7790B2F-1696-4141-B039-BC7BF23C3073}" sibTransId="{B1053781-FC1B-44A2-BC08-5EC09E840567}"/>
    <dgm:cxn modelId="{5CB759D4-872F-49D7-90AC-7B2A78847C3E}" type="presOf" srcId="{E618ECBF-C505-441B-9EE2-4AF9EB2CFC71}" destId="{5549DB24-50B8-4801-A106-8FAF1A59146A}" srcOrd="0" destOrd="0" presId="urn:microsoft.com/office/officeart/2005/8/layout/vProcess5"/>
    <dgm:cxn modelId="{FE31A5D9-7FAA-424A-8741-7B108EBDE9D5}" srcId="{5A0B3267-B219-4D7C-9706-57ABE4F288C1}" destId="{5139C6DD-6B4D-4433-B0A1-977F85D38B0C}" srcOrd="1" destOrd="0" parTransId="{8115D29B-FD5E-4ECD-A607-C5339E42EB1D}" sibTransId="{87E9826A-8A2B-4875-ABA3-9B1914AB7AB5}"/>
    <dgm:cxn modelId="{ED324FE5-0225-4C82-AB06-E7CF73CB5482}" type="presOf" srcId="{5139C6DD-6B4D-4433-B0A1-977F85D38B0C}" destId="{EE9BAC8A-CE38-48CD-AE32-DBA2C7DF3C6C}" srcOrd="0" destOrd="0" presId="urn:microsoft.com/office/officeart/2005/8/layout/vProcess5"/>
    <dgm:cxn modelId="{97F194B9-FFD9-4E8C-BCCE-89008C9FC0F6}" type="presParOf" srcId="{19B61F71-A2CF-456B-A969-6BA306076AE7}" destId="{3BEA1121-5F00-4E3C-8D06-23F374E8DD7B}" srcOrd="0" destOrd="0" presId="urn:microsoft.com/office/officeart/2005/8/layout/vProcess5"/>
    <dgm:cxn modelId="{BFD27FAE-A690-4295-9788-FCAAABACEBE3}" type="presParOf" srcId="{19B61F71-A2CF-456B-A969-6BA306076AE7}" destId="{C89F5D89-0CF2-499A-80DB-8B5B46D92232}" srcOrd="1" destOrd="0" presId="urn:microsoft.com/office/officeart/2005/8/layout/vProcess5"/>
    <dgm:cxn modelId="{F3271D07-677C-41B2-8B6E-2DB610992ABE}" type="presParOf" srcId="{19B61F71-A2CF-456B-A969-6BA306076AE7}" destId="{EE9BAC8A-CE38-48CD-AE32-DBA2C7DF3C6C}" srcOrd="2" destOrd="0" presId="urn:microsoft.com/office/officeart/2005/8/layout/vProcess5"/>
    <dgm:cxn modelId="{34330551-F3AD-43F8-B907-DCE073555A30}" type="presParOf" srcId="{19B61F71-A2CF-456B-A969-6BA306076AE7}" destId="{A4280E09-0233-411E-AAC1-5055AA776866}" srcOrd="3" destOrd="0" presId="urn:microsoft.com/office/officeart/2005/8/layout/vProcess5"/>
    <dgm:cxn modelId="{FEA59954-F228-468F-8765-FA85BA3A05B7}" type="presParOf" srcId="{19B61F71-A2CF-456B-A969-6BA306076AE7}" destId="{5549DB24-50B8-4801-A106-8FAF1A59146A}" srcOrd="4" destOrd="0" presId="urn:microsoft.com/office/officeart/2005/8/layout/vProcess5"/>
    <dgm:cxn modelId="{AE8D4046-F291-47AD-98FF-B4248E790EAB}" type="presParOf" srcId="{19B61F71-A2CF-456B-A969-6BA306076AE7}" destId="{F71A0A51-9B15-49CA-81CE-F053ED6031BB}" srcOrd="5" destOrd="0" presId="urn:microsoft.com/office/officeart/2005/8/layout/vProcess5"/>
    <dgm:cxn modelId="{FE7B9408-71D0-4836-AE7F-8C1D759CA7BB}" type="presParOf" srcId="{19B61F71-A2CF-456B-A969-6BA306076AE7}" destId="{66C82956-8C95-4413-9D1C-44F3245E2976}" srcOrd="6" destOrd="0" presId="urn:microsoft.com/office/officeart/2005/8/layout/vProcess5"/>
    <dgm:cxn modelId="{9939B625-F9EB-461C-9313-06FA28453601}" type="presParOf" srcId="{19B61F71-A2CF-456B-A969-6BA306076AE7}" destId="{1466482F-C6BB-4EBF-B1E6-3F201F0B6F01}" srcOrd="7" destOrd="0" presId="urn:microsoft.com/office/officeart/2005/8/layout/vProcess5"/>
    <dgm:cxn modelId="{20DBE76B-25DA-4C76-8CA5-4B6E78A3BC0F}" type="presParOf" srcId="{19B61F71-A2CF-456B-A969-6BA306076AE7}" destId="{5B88226C-A99E-45DE-A4E3-C87E0EFCBC43}" srcOrd="8" destOrd="0" presId="urn:microsoft.com/office/officeart/2005/8/layout/vProcess5"/>
    <dgm:cxn modelId="{A1271531-2B4A-402D-A40A-EC5760E12EF2}" type="presParOf" srcId="{19B61F71-A2CF-456B-A969-6BA306076AE7}" destId="{6400C9D0-3EE2-49B1-BA68-0C057B25077E}" srcOrd="9" destOrd="0" presId="urn:microsoft.com/office/officeart/2005/8/layout/vProcess5"/>
    <dgm:cxn modelId="{28BBB65B-7F38-4B2B-B374-98211364B7EB}" type="presParOf" srcId="{19B61F71-A2CF-456B-A969-6BA306076AE7}" destId="{6E0FB3C6-4EAC-434C-8A17-DA036D2D8D0C}" srcOrd="10" destOrd="0" presId="urn:microsoft.com/office/officeart/2005/8/layout/vProcess5"/>
    <dgm:cxn modelId="{690F1D2D-BA22-4C14-B7AC-EA1BB09AC88F}" type="presParOf" srcId="{19B61F71-A2CF-456B-A969-6BA306076AE7}" destId="{9FE3D19E-96D0-4465-AC58-5915A4489D76}"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37D09F3-D5E2-4A40-84AC-18205EE82830}" type="doc">
      <dgm:prSet loTypeId="urn:microsoft.com/office/officeart/2005/8/layout/arrow5" loCatId="relationship" qsTypeId="urn:microsoft.com/office/officeart/2005/8/quickstyle/simple2" qsCatId="simple" csTypeId="urn:microsoft.com/office/officeart/2005/8/colors/accent0_3" csCatId="mainScheme" phldr="1"/>
      <dgm:spPr/>
      <dgm:t>
        <a:bodyPr/>
        <a:lstStyle/>
        <a:p>
          <a:endParaRPr lang="en-US"/>
        </a:p>
      </dgm:t>
    </dgm:pt>
    <dgm:pt modelId="{C03CC8A8-9251-40C4-A7E7-91EF180BB9BF}">
      <dgm:prSet/>
      <dgm:spPr/>
      <dgm:t>
        <a:bodyPr/>
        <a:lstStyle/>
        <a:p>
          <a:pPr rtl="0"/>
          <a:r>
            <a:rPr lang="ro-RO">
              <a:latin typeface="Century Schoolbook"/>
            </a:rPr>
            <a:t>Eligiblity Check</a:t>
          </a:r>
          <a:endParaRPr lang="en-US">
            <a:latin typeface="Century Schoolbook"/>
          </a:endParaRPr>
        </a:p>
      </dgm:t>
    </dgm:pt>
    <dgm:pt modelId="{A427BE3C-217A-4261-8B6E-AA2F1860B731}" type="parTrans" cxnId="{EB69FD58-D403-4273-B4F7-08274C39B156}">
      <dgm:prSet/>
      <dgm:spPr/>
      <dgm:t>
        <a:bodyPr/>
        <a:lstStyle/>
        <a:p>
          <a:endParaRPr lang="en-US"/>
        </a:p>
      </dgm:t>
    </dgm:pt>
    <dgm:pt modelId="{62D5BCBD-450A-4E08-8CBE-7672AF0DF3B8}" type="sibTrans" cxnId="{EB69FD58-D403-4273-B4F7-08274C39B156}">
      <dgm:prSet/>
      <dgm:spPr/>
      <dgm:t>
        <a:bodyPr/>
        <a:lstStyle/>
        <a:p>
          <a:endParaRPr lang="en-US"/>
        </a:p>
      </dgm:t>
    </dgm:pt>
    <dgm:pt modelId="{0531A35A-229A-411C-829C-E9378943B249}">
      <dgm:prSet phldr="0"/>
      <dgm:spPr/>
      <dgm:t>
        <a:bodyPr/>
        <a:lstStyle/>
        <a:p>
          <a:r>
            <a:rPr lang="ro-RO">
              <a:latin typeface="Century Schoolbook"/>
            </a:rPr>
            <a:t>Vehicle</a:t>
          </a:r>
          <a:endParaRPr lang="en-US">
            <a:latin typeface="Century Schoolbook"/>
          </a:endParaRPr>
        </a:p>
      </dgm:t>
    </dgm:pt>
    <dgm:pt modelId="{FC5DED22-B07E-4646-B8FA-16B547F77F17}" type="parTrans" cxnId="{2A0A7590-344B-45B9-98F5-24C7AC0AF4A5}">
      <dgm:prSet/>
      <dgm:spPr/>
      <dgm:t>
        <a:bodyPr/>
        <a:lstStyle/>
        <a:p>
          <a:endParaRPr lang="en-US"/>
        </a:p>
      </dgm:t>
    </dgm:pt>
    <dgm:pt modelId="{296051BB-E70C-4725-A2A1-36EF36C41FC0}" type="sibTrans" cxnId="{2A0A7590-344B-45B9-98F5-24C7AC0AF4A5}">
      <dgm:prSet/>
      <dgm:spPr/>
      <dgm:t>
        <a:bodyPr/>
        <a:lstStyle/>
        <a:p>
          <a:endParaRPr lang="en-US"/>
        </a:p>
      </dgm:t>
    </dgm:pt>
    <dgm:pt modelId="{C2E3D84F-CFC1-4A52-BF8B-62E4DE18DE6D}">
      <dgm:prSet phldr="0"/>
      <dgm:spPr/>
      <dgm:t>
        <a:bodyPr/>
        <a:lstStyle/>
        <a:p>
          <a:pPr rtl="0"/>
          <a:r>
            <a:rPr lang="ro-RO">
              <a:latin typeface="Century Schoolbook"/>
            </a:rPr>
            <a:t>Route Planner</a:t>
          </a:r>
          <a:br>
            <a:rPr lang="en-US">
              <a:latin typeface="Century Schoolbook"/>
            </a:rPr>
          </a:br>
          <a:endParaRPr lang="en-US">
            <a:latin typeface="Century Schoolbook"/>
          </a:endParaRPr>
        </a:p>
      </dgm:t>
    </dgm:pt>
    <dgm:pt modelId="{4EE07C7B-76BF-4CE2-BD7B-E92800A5B84E}" type="parTrans" cxnId="{AD428467-4AD5-4DA9-B22A-30B7A1952BF4}">
      <dgm:prSet/>
      <dgm:spPr/>
      <dgm:t>
        <a:bodyPr/>
        <a:lstStyle/>
        <a:p>
          <a:endParaRPr lang="en-US"/>
        </a:p>
      </dgm:t>
    </dgm:pt>
    <dgm:pt modelId="{0EAAC7F7-EF52-4977-8D74-53D3525694DC}" type="sibTrans" cxnId="{AD428467-4AD5-4DA9-B22A-30B7A1952BF4}">
      <dgm:prSet/>
      <dgm:spPr/>
      <dgm:t>
        <a:bodyPr/>
        <a:lstStyle/>
        <a:p>
          <a:endParaRPr lang="en-US"/>
        </a:p>
      </dgm:t>
    </dgm:pt>
    <dgm:pt modelId="{9FDEEE24-2630-4D76-A460-FA7E1B4EBFCC}" type="pres">
      <dgm:prSet presAssocID="{C37D09F3-D5E2-4A40-84AC-18205EE82830}" presName="diagram" presStyleCnt="0">
        <dgm:presLayoutVars>
          <dgm:dir/>
          <dgm:resizeHandles val="exact"/>
        </dgm:presLayoutVars>
      </dgm:prSet>
      <dgm:spPr/>
    </dgm:pt>
    <dgm:pt modelId="{650AA1F9-BE56-4DB9-ABBD-CBDD450B627A}" type="pres">
      <dgm:prSet presAssocID="{0531A35A-229A-411C-829C-E9378943B249}" presName="arrow" presStyleLbl="node1" presStyleIdx="0" presStyleCnt="3">
        <dgm:presLayoutVars>
          <dgm:bulletEnabled val="1"/>
        </dgm:presLayoutVars>
      </dgm:prSet>
      <dgm:spPr/>
    </dgm:pt>
    <dgm:pt modelId="{69800938-A924-4BE9-AC1A-8FC644099CB6}" type="pres">
      <dgm:prSet presAssocID="{C03CC8A8-9251-40C4-A7E7-91EF180BB9BF}" presName="arrow" presStyleLbl="node1" presStyleIdx="1" presStyleCnt="3">
        <dgm:presLayoutVars>
          <dgm:bulletEnabled val="1"/>
        </dgm:presLayoutVars>
      </dgm:prSet>
      <dgm:spPr/>
    </dgm:pt>
    <dgm:pt modelId="{FE9497DA-EC91-45DE-A9E3-0B67CCCEE6E0}" type="pres">
      <dgm:prSet presAssocID="{C2E3D84F-CFC1-4A52-BF8B-62E4DE18DE6D}" presName="arrow" presStyleLbl="node1" presStyleIdx="2" presStyleCnt="3">
        <dgm:presLayoutVars>
          <dgm:bulletEnabled val="1"/>
        </dgm:presLayoutVars>
      </dgm:prSet>
      <dgm:spPr/>
    </dgm:pt>
  </dgm:ptLst>
  <dgm:cxnLst>
    <dgm:cxn modelId="{D5185534-93D1-43B0-81F2-5AB29ED1646D}" type="presOf" srcId="{0531A35A-229A-411C-829C-E9378943B249}" destId="{650AA1F9-BE56-4DB9-ABBD-CBDD450B627A}" srcOrd="0" destOrd="0" presId="urn:microsoft.com/office/officeart/2005/8/layout/arrow5"/>
    <dgm:cxn modelId="{68F57337-78DC-4194-856F-F40AF0DD662F}" type="presOf" srcId="{C03CC8A8-9251-40C4-A7E7-91EF180BB9BF}" destId="{69800938-A924-4BE9-AC1A-8FC644099CB6}" srcOrd="0" destOrd="0" presId="urn:microsoft.com/office/officeart/2005/8/layout/arrow5"/>
    <dgm:cxn modelId="{AD428467-4AD5-4DA9-B22A-30B7A1952BF4}" srcId="{C37D09F3-D5E2-4A40-84AC-18205EE82830}" destId="{C2E3D84F-CFC1-4A52-BF8B-62E4DE18DE6D}" srcOrd="2" destOrd="0" parTransId="{4EE07C7B-76BF-4CE2-BD7B-E92800A5B84E}" sibTransId="{0EAAC7F7-EF52-4977-8D74-53D3525694DC}"/>
    <dgm:cxn modelId="{E8F1B149-B325-47FC-8C23-055681B9CB7D}" type="presOf" srcId="{C2E3D84F-CFC1-4A52-BF8B-62E4DE18DE6D}" destId="{FE9497DA-EC91-45DE-A9E3-0B67CCCEE6E0}" srcOrd="0" destOrd="0" presId="urn:microsoft.com/office/officeart/2005/8/layout/arrow5"/>
    <dgm:cxn modelId="{EB69FD58-D403-4273-B4F7-08274C39B156}" srcId="{C37D09F3-D5E2-4A40-84AC-18205EE82830}" destId="{C03CC8A8-9251-40C4-A7E7-91EF180BB9BF}" srcOrd="1" destOrd="0" parTransId="{A427BE3C-217A-4261-8B6E-AA2F1860B731}" sibTransId="{62D5BCBD-450A-4E08-8CBE-7672AF0DF3B8}"/>
    <dgm:cxn modelId="{2A0A7590-344B-45B9-98F5-24C7AC0AF4A5}" srcId="{C37D09F3-D5E2-4A40-84AC-18205EE82830}" destId="{0531A35A-229A-411C-829C-E9378943B249}" srcOrd="0" destOrd="0" parTransId="{FC5DED22-B07E-4646-B8FA-16B547F77F17}" sibTransId="{296051BB-E70C-4725-A2A1-36EF36C41FC0}"/>
    <dgm:cxn modelId="{D533CCEA-AA31-4A5F-AEC6-A865E3EC8F3C}" type="presOf" srcId="{C37D09F3-D5E2-4A40-84AC-18205EE82830}" destId="{9FDEEE24-2630-4D76-A460-FA7E1B4EBFCC}" srcOrd="0" destOrd="0" presId="urn:microsoft.com/office/officeart/2005/8/layout/arrow5"/>
    <dgm:cxn modelId="{27DED970-FE30-46BD-B928-E91FD8420E91}" type="presParOf" srcId="{9FDEEE24-2630-4D76-A460-FA7E1B4EBFCC}" destId="{650AA1F9-BE56-4DB9-ABBD-CBDD450B627A}" srcOrd="0" destOrd="0" presId="urn:microsoft.com/office/officeart/2005/8/layout/arrow5"/>
    <dgm:cxn modelId="{B8363281-CDB6-44F0-83D7-13E0FA87A8FF}" type="presParOf" srcId="{9FDEEE24-2630-4D76-A460-FA7E1B4EBFCC}" destId="{69800938-A924-4BE9-AC1A-8FC644099CB6}" srcOrd="1" destOrd="0" presId="urn:microsoft.com/office/officeart/2005/8/layout/arrow5"/>
    <dgm:cxn modelId="{BD09A4BB-0347-4090-9E72-BB074D9C4F2D}" type="presParOf" srcId="{9FDEEE24-2630-4D76-A460-FA7E1B4EBFCC}" destId="{FE9497DA-EC91-45DE-A9E3-0B67CCCEE6E0}" srcOrd="2" destOrd="0" presId="urn:microsoft.com/office/officeart/2005/8/layout/arrow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AABD32-BA65-45B9-BC64-E5F8DF818E92}">
      <dsp:nvSpPr>
        <dsp:cNvPr id="0" name=""/>
        <dsp:cNvSpPr/>
      </dsp:nvSpPr>
      <dsp:spPr>
        <a:xfrm rot="5400000">
          <a:off x="5790477" y="-2340275"/>
          <a:ext cx="982265" cy="5912103"/>
        </a:xfrm>
        <a:prstGeom prst="round2SameRect">
          <a:avLst/>
        </a:prstGeom>
        <a:solidFill>
          <a:schemeClr val="accent3">
            <a:alpha val="90000"/>
            <a:tint val="40000"/>
            <a:hueOff val="0"/>
            <a:satOff val="0"/>
            <a:lumOff val="0"/>
            <a:alphaOff val="0"/>
          </a:schemeClr>
        </a:solidFill>
        <a:ln w="6350" cap="flat" cmpd="sng" algn="ctr">
          <a:solidFill>
            <a:schemeClr val="accent3">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100000"/>
            </a:lnSpc>
            <a:spcBef>
              <a:spcPct val="0"/>
            </a:spcBef>
            <a:spcAft>
              <a:spcPct val="15000"/>
            </a:spcAft>
            <a:buChar char="•"/>
          </a:pPr>
          <a:r>
            <a:rPr lang="ro-RO" sz="1500" kern="1200">
              <a:latin typeface="Century Schoolbook"/>
            </a:rPr>
            <a:t>Accesibilitate.</a:t>
          </a:r>
          <a:endParaRPr lang="en-US" sz="1500" kern="1200">
            <a:latin typeface="Century Schoolbook"/>
          </a:endParaRPr>
        </a:p>
        <a:p>
          <a:pPr marL="114300" lvl="1" indent="-114300" algn="l" defTabSz="666750">
            <a:lnSpc>
              <a:spcPct val="100000"/>
            </a:lnSpc>
            <a:spcBef>
              <a:spcPct val="0"/>
            </a:spcBef>
            <a:spcAft>
              <a:spcPct val="15000"/>
            </a:spcAft>
            <a:buChar char="•"/>
          </a:pPr>
          <a:r>
            <a:rPr lang="ro-RO" sz="1500" kern="1200">
              <a:latin typeface="Century Schoolbook"/>
            </a:rPr>
            <a:t>Rapiditate.</a:t>
          </a:r>
          <a:endParaRPr lang="en-US" sz="1500" kern="1200">
            <a:latin typeface="Century Schoolbook"/>
          </a:endParaRPr>
        </a:p>
        <a:p>
          <a:pPr marL="114300" lvl="1" indent="-114300" algn="l" defTabSz="666750">
            <a:lnSpc>
              <a:spcPct val="100000"/>
            </a:lnSpc>
            <a:spcBef>
              <a:spcPct val="0"/>
            </a:spcBef>
            <a:spcAft>
              <a:spcPct val="15000"/>
            </a:spcAft>
            <a:buChar char="•"/>
          </a:pPr>
          <a:r>
            <a:rPr lang="en-US" sz="1500" kern="1200" err="1">
              <a:latin typeface="Century Schoolbook"/>
            </a:rPr>
            <a:t>Compatibilitate</a:t>
          </a:r>
          <a:r>
            <a:rPr lang="en-US" sz="1500" kern="1200">
              <a:latin typeface="Century Schoolbook"/>
            </a:rPr>
            <a:t> </a:t>
          </a:r>
          <a:r>
            <a:rPr lang="ro-RO" sz="1500" kern="1200">
              <a:latin typeface="Century Schoolbook"/>
            </a:rPr>
            <a:t>cu</a:t>
          </a:r>
          <a:r>
            <a:rPr lang="en-US" sz="1500" kern="1200">
              <a:latin typeface="Century Schoolbook"/>
            </a:rPr>
            <a:t> </a:t>
          </a:r>
          <a:r>
            <a:rPr lang="en-US" sz="1500" kern="1200" err="1">
              <a:latin typeface="Century Schoolbook"/>
            </a:rPr>
            <a:t>diferite</a:t>
          </a:r>
          <a:r>
            <a:rPr lang="en-US" sz="1500" kern="1200">
              <a:latin typeface="Century Schoolbook"/>
            </a:rPr>
            <a:t> </a:t>
          </a:r>
          <a:r>
            <a:rPr lang="en-US" sz="1500" kern="1200" err="1">
              <a:latin typeface="Century Schoolbook"/>
            </a:rPr>
            <a:t>platforme</a:t>
          </a:r>
          <a:r>
            <a:rPr lang="en-US" sz="1500" kern="1200">
              <a:latin typeface="Century Schoolbook"/>
            </a:rPr>
            <a:t>.</a:t>
          </a:r>
        </a:p>
      </dsp:txBody>
      <dsp:txXfrm rot="-5400000">
        <a:off x="3325558" y="172594"/>
        <a:ext cx="5864153" cy="886365"/>
      </dsp:txXfrm>
    </dsp:sp>
    <dsp:sp modelId="{BE133F3C-60ED-466D-BB7A-30774514A090}">
      <dsp:nvSpPr>
        <dsp:cNvPr id="0" name=""/>
        <dsp:cNvSpPr/>
      </dsp:nvSpPr>
      <dsp:spPr>
        <a:xfrm>
          <a:off x="0" y="1860"/>
          <a:ext cx="3325558" cy="1227832"/>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100000"/>
            </a:lnSpc>
            <a:spcBef>
              <a:spcPct val="0"/>
            </a:spcBef>
            <a:spcAft>
              <a:spcPct val="35000"/>
            </a:spcAft>
            <a:buNone/>
          </a:pPr>
          <a:r>
            <a:rPr lang="ro-RO" sz="2600" kern="1200">
              <a:latin typeface="Century Schoolbook"/>
            </a:rPr>
            <a:t>De ce aplicație web</a:t>
          </a:r>
          <a:r>
            <a:rPr lang="en-US" sz="2600" kern="1200">
              <a:latin typeface="Century Schoolbook"/>
            </a:rPr>
            <a:t> </a:t>
          </a:r>
          <a:r>
            <a:rPr lang="ro-RO" sz="2600" kern="1200">
              <a:latin typeface="Century Schoolbook"/>
            </a:rPr>
            <a:t>?</a:t>
          </a:r>
          <a:endParaRPr lang="en-US" sz="2600" kern="1200">
            <a:latin typeface="Century Schoolbook"/>
          </a:endParaRPr>
        </a:p>
      </dsp:txBody>
      <dsp:txXfrm>
        <a:off x="59938" y="61798"/>
        <a:ext cx="3205682" cy="1107956"/>
      </dsp:txXfrm>
    </dsp:sp>
    <dsp:sp modelId="{A2E1FB65-2937-4AC8-88AB-4455CE510E39}">
      <dsp:nvSpPr>
        <dsp:cNvPr id="0" name=""/>
        <dsp:cNvSpPr/>
      </dsp:nvSpPr>
      <dsp:spPr>
        <a:xfrm rot="5400000">
          <a:off x="5790477" y="-1051051"/>
          <a:ext cx="982265" cy="5912103"/>
        </a:xfrm>
        <a:prstGeom prst="round2SameRect">
          <a:avLst/>
        </a:prstGeom>
        <a:solidFill>
          <a:schemeClr val="accent3">
            <a:alpha val="90000"/>
            <a:tint val="40000"/>
            <a:hueOff val="0"/>
            <a:satOff val="0"/>
            <a:lumOff val="0"/>
            <a:alphaOff val="0"/>
          </a:schemeClr>
        </a:solidFill>
        <a:ln w="6350" cap="flat" cmpd="sng" algn="ctr">
          <a:solidFill>
            <a:schemeClr val="accent3">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rtl="0">
            <a:lnSpc>
              <a:spcPct val="90000"/>
            </a:lnSpc>
            <a:spcBef>
              <a:spcPct val="0"/>
            </a:spcBef>
            <a:spcAft>
              <a:spcPct val="15000"/>
            </a:spcAft>
            <a:buChar char="•"/>
          </a:pPr>
          <a:r>
            <a:rPr lang="en-US" sz="1500" b="0" i="0" kern="1200" err="1">
              <a:latin typeface="Century Schoolbook"/>
            </a:rPr>
            <a:t>Zonele</a:t>
          </a:r>
          <a:r>
            <a:rPr lang="en-US" sz="1500" b="0" i="0" kern="1200">
              <a:latin typeface="Century Schoolbook"/>
            </a:rPr>
            <a:t> cu </a:t>
          </a:r>
          <a:r>
            <a:rPr lang="ro-RO" sz="1500" b="0" i="0" kern="1200">
              <a:latin typeface="Century Schoolbook"/>
            </a:rPr>
            <a:t>E</a:t>
          </a:r>
          <a:r>
            <a:rPr lang="en-US" sz="1500" b="0" i="0" kern="1200" err="1">
              <a:latin typeface="Century Schoolbook"/>
            </a:rPr>
            <a:t>misii</a:t>
          </a:r>
          <a:r>
            <a:rPr lang="en-US" sz="1500" b="0" i="0" kern="1200">
              <a:latin typeface="Century Schoolbook"/>
            </a:rPr>
            <a:t> </a:t>
          </a:r>
          <a:r>
            <a:rPr lang="ro-RO" sz="1500" b="0" i="0" kern="1200">
              <a:latin typeface="Century Schoolbook"/>
            </a:rPr>
            <a:t>R</a:t>
          </a:r>
          <a:r>
            <a:rPr lang="en-US" sz="1500" b="0" i="0" kern="1200" err="1">
              <a:latin typeface="Century Schoolbook"/>
            </a:rPr>
            <a:t>eduse</a:t>
          </a:r>
          <a:r>
            <a:rPr lang="en-US" sz="1500" b="0" i="0" kern="1200">
              <a:latin typeface="Century Schoolbook"/>
            </a:rPr>
            <a:t> au o </a:t>
          </a:r>
          <a:r>
            <a:rPr lang="en-US" sz="1500" b="0" i="0" kern="1200" err="1">
              <a:latin typeface="Century Schoolbook"/>
            </a:rPr>
            <a:t>influență</a:t>
          </a:r>
          <a:r>
            <a:rPr lang="en-US" sz="1500" b="0" i="0" kern="1200">
              <a:latin typeface="Century Schoolbook"/>
            </a:rPr>
            <a:t> </a:t>
          </a:r>
          <a:r>
            <a:rPr lang="en-US" sz="1500" b="0" i="0" kern="1200" err="1">
              <a:latin typeface="Century Schoolbook"/>
            </a:rPr>
            <a:t>semnificativă</a:t>
          </a:r>
          <a:r>
            <a:rPr lang="en-US" sz="1500" b="0" i="0" kern="1200">
              <a:latin typeface="Century Schoolbook"/>
            </a:rPr>
            <a:t> </a:t>
          </a:r>
          <a:r>
            <a:rPr lang="en-US" sz="1500" b="0" i="0" kern="1200" err="1">
              <a:latin typeface="Century Schoolbook"/>
            </a:rPr>
            <a:t>în</a:t>
          </a:r>
          <a:r>
            <a:rPr lang="en-US" sz="1500" b="0" i="0" kern="1200">
              <a:latin typeface="Century Schoolbook"/>
            </a:rPr>
            <a:t> </a:t>
          </a:r>
          <a:r>
            <a:rPr lang="en-US" sz="1500" b="0" i="0" kern="1200" err="1">
              <a:latin typeface="Century Schoolbook"/>
            </a:rPr>
            <a:t>Uniunea</a:t>
          </a:r>
          <a:r>
            <a:rPr lang="en-US" sz="1500" b="0" i="0" kern="1200">
              <a:latin typeface="Century Schoolbook"/>
            </a:rPr>
            <a:t> </a:t>
          </a:r>
          <a:r>
            <a:rPr lang="en-US" sz="1500" b="0" i="0" kern="1200" err="1">
              <a:latin typeface="Century Schoolbook"/>
            </a:rPr>
            <a:t>Europeană</a:t>
          </a:r>
          <a:r>
            <a:rPr lang="en-US" sz="1500" b="0" i="0" kern="1200">
              <a:latin typeface="Century Schoolbook"/>
            </a:rPr>
            <a:t>, </a:t>
          </a:r>
          <a:r>
            <a:rPr lang="en-US" sz="1500" b="0" i="0" kern="1200" err="1">
              <a:latin typeface="Century Schoolbook"/>
            </a:rPr>
            <a:t>unde</a:t>
          </a:r>
          <a:r>
            <a:rPr lang="en-US" sz="1500" b="0" i="0" kern="1200">
              <a:latin typeface="Century Schoolbook"/>
            </a:rPr>
            <a:t> </a:t>
          </a:r>
          <a:r>
            <a:rPr lang="en-US" sz="1500" b="0" i="0" kern="1200" err="1">
              <a:latin typeface="Century Schoolbook"/>
            </a:rPr>
            <a:t>engleza</a:t>
          </a:r>
          <a:r>
            <a:rPr lang="en-US" sz="1500" b="0" i="0" kern="1200">
              <a:latin typeface="Century Schoolbook"/>
            </a:rPr>
            <a:t> </a:t>
          </a:r>
          <a:r>
            <a:rPr lang="en-US" sz="1500" b="0" i="0" kern="1200" err="1">
              <a:latin typeface="Century Schoolbook"/>
            </a:rPr>
            <a:t>este</a:t>
          </a:r>
          <a:r>
            <a:rPr lang="en-US" sz="1500" b="0" i="0" kern="1200">
              <a:latin typeface="Century Schoolbook"/>
            </a:rPr>
            <a:t> </a:t>
          </a:r>
          <a:r>
            <a:rPr lang="en-US" sz="1500" b="0" i="0" kern="1200" err="1">
              <a:latin typeface="Century Schoolbook"/>
            </a:rPr>
            <a:t>limba</a:t>
          </a:r>
          <a:r>
            <a:rPr lang="en-US" sz="1500" b="0" i="0" kern="1200">
              <a:latin typeface="Century Schoolbook"/>
            </a:rPr>
            <a:t> </a:t>
          </a:r>
          <a:r>
            <a:rPr lang="en-US" sz="1500" b="0" i="0" kern="1200" err="1">
              <a:latin typeface="Century Schoolbook"/>
            </a:rPr>
            <a:t>predominantă</a:t>
          </a:r>
          <a:r>
            <a:rPr lang="en-US" sz="1500" b="0" i="0" kern="1200">
              <a:latin typeface="Century Schoolbook"/>
            </a:rPr>
            <a:t>.</a:t>
          </a:r>
          <a:endParaRPr lang="en-US" sz="1500" kern="1200">
            <a:latin typeface="Century Schoolbook"/>
          </a:endParaRPr>
        </a:p>
        <a:p>
          <a:pPr marL="114300" lvl="1" indent="-114300" algn="l" defTabSz="666750" rtl="0">
            <a:lnSpc>
              <a:spcPct val="90000"/>
            </a:lnSpc>
            <a:spcBef>
              <a:spcPct val="0"/>
            </a:spcBef>
            <a:spcAft>
              <a:spcPct val="15000"/>
            </a:spcAft>
            <a:buChar char="•"/>
          </a:pPr>
          <a:r>
            <a:rPr lang="en-US" sz="1500" b="0" i="0" kern="1200" err="1">
              <a:latin typeface="Century Schoolbook"/>
            </a:rPr>
            <a:t>În</a:t>
          </a:r>
          <a:r>
            <a:rPr lang="en-US" sz="1500" b="0" i="0" kern="1200">
              <a:latin typeface="Century Schoolbook"/>
            </a:rPr>
            <a:t> </a:t>
          </a:r>
          <a:r>
            <a:rPr lang="en-US" sz="1500" b="0" i="0" kern="1200" err="1">
              <a:latin typeface="Century Schoolbook"/>
            </a:rPr>
            <a:t>România</a:t>
          </a:r>
          <a:r>
            <a:rPr lang="en-US" sz="1500" b="0" i="0" kern="1200">
              <a:latin typeface="Century Schoolbook"/>
            </a:rPr>
            <a:t>, nu </a:t>
          </a:r>
          <a:r>
            <a:rPr lang="en-US" sz="1500" b="0" i="0" kern="1200" err="1">
              <a:latin typeface="Century Schoolbook"/>
            </a:rPr>
            <a:t>există</a:t>
          </a:r>
          <a:r>
            <a:rPr lang="en-US" sz="1500" b="0" i="0" kern="1200">
              <a:latin typeface="Century Schoolbook"/>
            </a:rPr>
            <a:t> </a:t>
          </a:r>
          <a:r>
            <a:rPr lang="en-US" sz="1500" b="0" i="0" kern="1200" err="1">
              <a:latin typeface="Century Schoolbook"/>
            </a:rPr>
            <a:t>nici</a:t>
          </a:r>
          <a:r>
            <a:rPr lang="ro-RO" sz="1500" b="0" i="0" kern="1200">
              <a:latin typeface="Century Schoolbook"/>
            </a:rPr>
            <a:t> </a:t>
          </a:r>
          <a:r>
            <a:rPr lang="en-US" sz="1500" b="0" i="0" kern="1200">
              <a:latin typeface="Century Schoolbook"/>
            </a:rPr>
            <a:t>o </a:t>
          </a:r>
          <a:r>
            <a:rPr lang="en-US" sz="1500" b="0" i="0" kern="1200" err="1">
              <a:latin typeface="Century Schoolbook"/>
            </a:rPr>
            <a:t>zonă</a:t>
          </a:r>
          <a:r>
            <a:rPr lang="en-US" sz="1500" b="0" i="0" kern="1200">
              <a:latin typeface="Century Schoolbook"/>
            </a:rPr>
            <a:t> </a:t>
          </a:r>
          <a:r>
            <a:rPr lang="en-US" sz="1500" b="0" i="0" kern="1200" err="1">
              <a:latin typeface="Century Schoolbook"/>
            </a:rPr>
            <a:t>desemnată</a:t>
          </a:r>
          <a:r>
            <a:rPr lang="en-US" sz="1500" b="0" i="0" kern="1200">
              <a:latin typeface="Century Schoolbook"/>
            </a:rPr>
            <a:t> cu </a:t>
          </a:r>
          <a:r>
            <a:rPr lang="en-US" sz="1500" b="0" i="0" kern="1200" err="1">
              <a:latin typeface="Century Schoolbook"/>
            </a:rPr>
            <a:t>emisii</a:t>
          </a:r>
          <a:r>
            <a:rPr lang="en-US" sz="1500" b="0" i="0" kern="1200">
              <a:latin typeface="Century Schoolbook"/>
            </a:rPr>
            <a:t> </a:t>
          </a:r>
          <a:r>
            <a:rPr lang="en-US" sz="1500" b="0" i="0" kern="1200" err="1">
              <a:latin typeface="Century Schoolbook"/>
            </a:rPr>
            <a:t>reduse</a:t>
          </a:r>
          <a:r>
            <a:rPr lang="en-US" sz="1500" b="0" i="0" kern="1200">
              <a:latin typeface="Century Schoolbook"/>
            </a:rPr>
            <a:t>.</a:t>
          </a:r>
          <a:endParaRPr lang="en-US" sz="1500" kern="1200">
            <a:latin typeface="Century Schoolbook"/>
          </a:endParaRPr>
        </a:p>
      </dsp:txBody>
      <dsp:txXfrm rot="-5400000">
        <a:off x="3325558" y="1461818"/>
        <a:ext cx="5864153" cy="886365"/>
      </dsp:txXfrm>
    </dsp:sp>
    <dsp:sp modelId="{D1CB1439-A8C3-4B97-B747-5DE435AFC501}">
      <dsp:nvSpPr>
        <dsp:cNvPr id="0" name=""/>
        <dsp:cNvSpPr/>
      </dsp:nvSpPr>
      <dsp:spPr>
        <a:xfrm>
          <a:off x="0" y="1291083"/>
          <a:ext cx="3325558" cy="1227832"/>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rtl="0">
            <a:lnSpc>
              <a:spcPct val="90000"/>
            </a:lnSpc>
            <a:spcBef>
              <a:spcPct val="0"/>
            </a:spcBef>
            <a:spcAft>
              <a:spcPct val="35000"/>
            </a:spcAft>
            <a:buNone/>
          </a:pPr>
          <a:r>
            <a:rPr lang="ro-RO" sz="2600" kern="1200">
              <a:latin typeface="Century Schoolbook"/>
            </a:rPr>
            <a:t>De ce este aplicația în limba engleză? </a:t>
          </a:r>
          <a:endParaRPr lang="en-US" sz="2600" kern="1200">
            <a:latin typeface="Century Schoolbook"/>
          </a:endParaRPr>
        </a:p>
      </dsp:txBody>
      <dsp:txXfrm>
        <a:off x="59938" y="1351021"/>
        <a:ext cx="3205682" cy="1107956"/>
      </dsp:txXfrm>
    </dsp:sp>
    <dsp:sp modelId="{4007DE49-7022-4FD0-B5DF-9DFDEC0C75E4}">
      <dsp:nvSpPr>
        <dsp:cNvPr id="0" name=""/>
        <dsp:cNvSpPr/>
      </dsp:nvSpPr>
      <dsp:spPr>
        <a:xfrm rot="5400000">
          <a:off x="5790477" y="238171"/>
          <a:ext cx="982265" cy="5912103"/>
        </a:xfrm>
        <a:prstGeom prst="round2SameRect">
          <a:avLst/>
        </a:prstGeom>
        <a:solidFill>
          <a:schemeClr val="accent3">
            <a:alpha val="90000"/>
            <a:tint val="40000"/>
            <a:hueOff val="0"/>
            <a:satOff val="0"/>
            <a:lumOff val="0"/>
            <a:alphaOff val="0"/>
          </a:schemeClr>
        </a:solidFill>
        <a:ln w="6350" cap="flat" cmpd="sng" algn="ctr">
          <a:solidFill>
            <a:schemeClr val="accent3">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rtl="0">
            <a:lnSpc>
              <a:spcPct val="90000"/>
            </a:lnSpc>
            <a:spcBef>
              <a:spcPct val="0"/>
            </a:spcBef>
            <a:spcAft>
              <a:spcPct val="15000"/>
            </a:spcAft>
            <a:buChar char="•"/>
          </a:pPr>
          <a:r>
            <a:rPr lang="en-US" sz="1500" kern="1200">
              <a:latin typeface="Century Schoolbook"/>
            </a:rPr>
            <a:t>Zone </a:t>
          </a:r>
          <a:r>
            <a:rPr lang="en-US" sz="1500" kern="1200" err="1">
              <a:latin typeface="Century Schoolbook"/>
            </a:rPr>
            <a:t>geografice</a:t>
          </a:r>
          <a:r>
            <a:rPr lang="en-US" sz="1500" kern="1200">
              <a:latin typeface="Century Schoolbook"/>
            </a:rPr>
            <a:t> </a:t>
          </a:r>
          <a:r>
            <a:rPr lang="en-US" sz="1500" kern="1200" err="1">
              <a:latin typeface="Century Schoolbook"/>
            </a:rPr>
            <a:t>unde</a:t>
          </a:r>
          <a:r>
            <a:rPr lang="en-US" sz="1500" kern="1200">
              <a:latin typeface="Century Schoolbook"/>
            </a:rPr>
            <a:t> </a:t>
          </a:r>
          <a:r>
            <a:rPr lang="ro-RO" sz="1500" kern="1200">
              <a:latin typeface="Century Schoolbook"/>
            </a:rPr>
            <a:t>se dorește reducerea poluării</a:t>
          </a:r>
          <a:r>
            <a:rPr lang="en-US" sz="1500" kern="1200">
              <a:latin typeface="Century Schoolbook"/>
            </a:rPr>
            <a:t>.</a:t>
          </a:r>
        </a:p>
      </dsp:txBody>
      <dsp:txXfrm rot="-5400000">
        <a:off x="3325558" y="2751040"/>
        <a:ext cx="5864153" cy="886365"/>
      </dsp:txXfrm>
    </dsp:sp>
    <dsp:sp modelId="{5AE36290-BBBA-49FA-A0FE-4454394C4357}">
      <dsp:nvSpPr>
        <dsp:cNvPr id="0" name=""/>
        <dsp:cNvSpPr/>
      </dsp:nvSpPr>
      <dsp:spPr>
        <a:xfrm>
          <a:off x="0" y="2580307"/>
          <a:ext cx="3325558" cy="1227832"/>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rtl="0">
            <a:lnSpc>
              <a:spcPct val="90000"/>
            </a:lnSpc>
            <a:spcBef>
              <a:spcPct val="0"/>
            </a:spcBef>
            <a:spcAft>
              <a:spcPct val="35000"/>
            </a:spcAft>
            <a:buNone/>
          </a:pPr>
          <a:r>
            <a:rPr lang="en-US" sz="2600" kern="1200">
              <a:latin typeface="Century Schoolbook"/>
            </a:rPr>
            <a:t>Ce sunt </a:t>
          </a:r>
          <a:r>
            <a:rPr lang="en-US" sz="2600" kern="1200" err="1">
              <a:latin typeface="Century Schoolbook"/>
            </a:rPr>
            <a:t>Zonele</a:t>
          </a:r>
          <a:r>
            <a:rPr lang="en-US" sz="2600" kern="1200">
              <a:latin typeface="Century Schoolbook"/>
            </a:rPr>
            <a:t> Urban</a:t>
          </a:r>
          <a:r>
            <a:rPr lang="ro-RO" sz="2600" kern="1200">
              <a:latin typeface="Century Schoolbook"/>
            </a:rPr>
            <a:t>e</a:t>
          </a:r>
          <a:r>
            <a:rPr lang="en-US" sz="2600" kern="1200">
              <a:latin typeface="Century Schoolbook"/>
            </a:rPr>
            <a:t> </a:t>
          </a:r>
          <a:r>
            <a:rPr lang="en-US" sz="2600" kern="1200" err="1">
              <a:latin typeface="Century Schoolbook"/>
            </a:rPr>
            <a:t>Protejate</a:t>
          </a:r>
          <a:r>
            <a:rPr lang="en-US" sz="2600" kern="1200">
              <a:latin typeface="Century Schoolbook"/>
            </a:rPr>
            <a:t> ?</a:t>
          </a:r>
        </a:p>
      </dsp:txBody>
      <dsp:txXfrm>
        <a:off x="59938" y="2640245"/>
        <a:ext cx="3205682" cy="11079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1CDBA3-B297-4E08-B99B-85DDC910C6DE}">
      <dsp:nvSpPr>
        <dsp:cNvPr id="0" name=""/>
        <dsp:cNvSpPr/>
      </dsp:nvSpPr>
      <dsp:spPr>
        <a:xfrm>
          <a:off x="0" y="0"/>
          <a:ext cx="4184023" cy="131721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ro-RO" sz="1800" b="1" kern="1200">
              <a:latin typeface="Century Schoolbook"/>
            </a:rPr>
            <a:t>Vignete fizice</a:t>
          </a:r>
          <a:r>
            <a:rPr lang="en-US" sz="1800" b="1" kern="1200">
              <a:latin typeface="Century Schoolbook"/>
            </a:rPr>
            <a:t>: </a:t>
          </a:r>
          <a:r>
            <a:rPr lang="en-US" sz="1600" kern="1200">
              <a:latin typeface="Century Schoolbook"/>
            </a:rPr>
            <a:t>Germania [2], Franta, Spania.</a:t>
          </a:r>
        </a:p>
      </dsp:txBody>
      <dsp:txXfrm>
        <a:off x="38580" y="38580"/>
        <a:ext cx="2762641" cy="1240058"/>
      </dsp:txXfrm>
    </dsp:sp>
    <dsp:sp modelId="{641DFB05-597A-4EEB-B764-4286F491C0B9}">
      <dsp:nvSpPr>
        <dsp:cNvPr id="0" name=""/>
        <dsp:cNvSpPr/>
      </dsp:nvSpPr>
      <dsp:spPr>
        <a:xfrm>
          <a:off x="369178" y="1536754"/>
          <a:ext cx="4184023" cy="1317218"/>
        </a:xfrm>
        <a:prstGeom prst="roundRect">
          <a:avLst>
            <a:gd name="adj" fmla="val 10000"/>
          </a:avLst>
        </a:prstGeom>
        <a:solidFill>
          <a:schemeClr val="accent2">
            <a:hueOff val="-551687"/>
            <a:satOff val="7704"/>
            <a:lumOff val="-470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err="1">
              <a:latin typeface="Century Schoolbook"/>
            </a:rPr>
            <a:t>Vignete</a:t>
          </a:r>
          <a:r>
            <a:rPr lang="en-US" sz="1800" b="1" kern="1200">
              <a:latin typeface="Century Schoolbook"/>
            </a:rPr>
            <a:t> </a:t>
          </a:r>
          <a:r>
            <a:rPr lang="en-US" sz="1800" b="1" kern="1200" err="1">
              <a:latin typeface="Century Schoolbook"/>
            </a:rPr>
            <a:t>digitale</a:t>
          </a:r>
          <a:r>
            <a:rPr lang="en-US" sz="1600" b="1" kern="1200">
              <a:latin typeface="Century Schoolbook"/>
            </a:rPr>
            <a:t>:</a:t>
          </a:r>
          <a:r>
            <a:rPr lang="en-US" sz="1600" kern="1200">
              <a:latin typeface="Century Schoolbook"/>
            </a:rPr>
            <a:t> </a:t>
          </a:r>
          <a:r>
            <a:rPr lang="en-US" sz="1600" kern="1200" err="1">
              <a:latin typeface="Century Schoolbook"/>
            </a:rPr>
            <a:t>Belgia</a:t>
          </a:r>
          <a:r>
            <a:rPr lang="en-US" sz="1600" kern="1200">
              <a:latin typeface="Century Schoolbook"/>
            </a:rPr>
            <a:t>,</a:t>
          </a:r>
          <a:r>
            <a:rPr lang="ro-RO" sz="1600" kern="1200">
              <a:latin typeface="Century Schoolbook"/>
            </a:rPr>
            <a:t> </a:t>
          </a:r>
          <a:r>
            <a:rPr lang="en-US" sz="1600" kern="1200">
              <a:latin typeface="Century Schoolbook"/>
            </a:rPr>
            <a:t>  </a:t>
          </a:r>
          <a:r>
            <a:rPr lang="en-US" sz="1600" kern="1200" err="1">
              <a:latin typeface="Century Schoolbook"/>
            </a:rPr>
            <a:t>Danemarca</a:t>
          </a:r>
          <a:r>
            <a:rPr lang="en-US" sz="1600" kern="1200">
              <a:latin typeface="Century Schoolbook"/>
            </a:rPr>
            <a:t>, UK.</a:t>
          </a:r>
        </a:p>
      </dsp:txBody>
      <dsp:txXfrm>
        <a:off x="407758" y="1575334"/>
        <a:ext cx="2881492" cy="1240058"/>
      </dsp:txXfrm>
    </dsp:sp>
    <dsp:sp modelId="{81B0161E-7B3A-45EB-B549-CC1E55BB9A25}">
      <dsp:nvSpPr>
        <dsp:cNvPr id="0" name=""/>
        <dsp:cNvSpPr/>
      </dsp:nvSpPr>
      <dsp:spPr>
        <a:xfrm>
          <a:off x="738356" y="3073508"/>
          <a:ext cx="4184023" cy="1317218"/>
        </a:xfrm>
        <a:prstGeom prst="roundRect">
          <a:avLst>
            <a:gd name="adj" fmla="val 10000"/>
          </a:avLst>
        </a:prstGeom>
        <a:solidFill>
          <a:schemeClr val="accent2">
            <a:hueOff val="-1103373"/>
            <a:satOff val="15408"/>
            <a:lumOff val="-94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ro-RO" sz="1800" b="1" kern="1200">
              <a:latin typeface="Century Schoolbook"/>
            </a:rPr>
            <a:t>Fără vignete</a:t>
          </a:r>
          <a:r>
            <a:rPr lang="en-US" sz="1600" b="1" kern="1200">
              <a:latin typeface="Century Schoolbook"/>
            </a:rPr>
            <a:t>:</a:t>
          </a:r>
          <a:r>
            <a:rPr lang="en-US" sz="1600" kern="1200">
              <a:latin typeface="Century Schoolbook"/>
            </a:rPr>
            <a:t> Italia, Portugalia, Polonia, </a:t>
          </a:r>
          <a:r>
            <a:rPr lang="en-US" sz="1600" kern="1200" err="1">
              <a:latin typeface="Century Schoolbook"/>
            </a:rPr>
            <a:t>Ungaria</a:t>
          </a:r>
          <a:r>
            <a:rPr lang="en-US" sz="1600" kern="1200">
              <a:latin typeface="Century Schoolbook"/>
            </a:rPr>
            <a:t>, Olanda, Bulgaria.</a:t>
          </a:r>
          <a:br>
            <a:rPr lang="en-US" sz="1200" kern="1200">
              <a:latin typeface="Century Schoolbook"/>
            </a:rPr>
          </a:br>
          <a:br>
            <a:rPr lang="en-US" sz="1200" kern="1200">
              <a:latin typeface="Century Schoolbook"/>
            </a:rPr>
          </a:br>
          <a:endParaRPr lang="en-US" sz="1200" kern="1200">
            <a:latin typeface="Century Schoolbook"/>
          </a:endParaRPr>
        </a:p>
      </dsp:txBody>
      <dsp:txXfrm>
        <a:off x="776936" y="3112088"/>
        <a:ext cx="2881492" cy="1240058"/>
      </dsp:txXfrm>
    </dsp:sp>
    <dsp:sp modelId="{3AF4FBDB-951A-4775-A5F3-BD2121B2D521}">
      <dsp:nvSpPr>
        <dsp:cNvPr id="0" name=""/>
        <dsp:cNvSpPr/>
      </dsp:nvSpPr>
      <dsp:spPr>
        <a:xfrm>
          <a:off x="3327831" y="998890"/>
          <a:ext cx="856191" cy="856191"/>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520474" y="998890"/>
        <a:ext cx="470905" cy="644284"/>
      </dsp:txXfrm>
    </dsp:sp>
    <dsp:sp modelId="{EE821AEE-3759-486B-A12F-3653CF2D3B74}">
      <dsp:nvSpPr>
        <dsp:cNvPr id="0" name=""/>
        <dsp:cNvSpPr/>
      </dsp:nvSpPr>
      <dsp:spPr>
        <a:xfrm>
          <a:off x="3697009" y="2526863"/>
          <a:ext cx="856191" cy="856191"/>
        </a:xfrm>
        <a:prstGeom prst="downArrow">
          <a:avLst>
            <a:gd name="adj1" fmla="val 55000"/>
            <a:gd name="adj2" fmla="val 45000"/>
          </a:avLst>
        </a:prstGeom>
        <a:solidFill>
          <a:schemeClr val="accent2">
            <a:tint val="40000"/>
            <a:alpha val="90000"/>
            <a:hueOff val="-1830114"/>
            <a:satOff val="-6201"/>
            <a:lumOff val="-1209"/>
            <a:alphaOff val="0"/>
          </a:schemeClr>
        </a:solidFill>
        <a:ln w="12700" cap="flat" cmpd="sng" algn="ctr">
          <a:solidFill>
            <a:schemeClr val="accent2">
              <a:tint val="40000"/>
              <a:alpha val="90000"/>
              <a:hueOff val="-1830114"/>
              <a:satOff val="-6201"/>
              <a:lumOff val="-120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889652" y="2526863"/>
        <a:ext cx="470905" cy="6442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6DB202-4F77-4018-AB32-63DF56AB39F0}">
      <dsp:nvSpPr>
        <dsp:cNvPr id="0" name=""/>
        <dsp:cNvSpPr/>
      </dsp:nvSpPr>
      <dsp:spPr>
        <a:xfrm>
          <a:off x="994" y="1973739"/>
          <a:ext cx="2153019" cy="1399462"/>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en-US" sz="1400" kern="1200" err="1">
              <a:latin typeface="Century Schoolbook"/>
            </a:rPr>
            <a:t>Arhitectura</a:t>
          </a:r>
          <a:r>
            <a:rPr lang="en-US" sz="1400" kern="1200">
              <a:latin typeface="Century Schoolbook"/>
            </a:rPr>
            <a:t>: </a:t>
          </a:r>
        </a:p>
        <a:p>
          <a:pPr marL="57150" lvl="1" indent="-57150" algn="l" defTabSz="488950">
            <a:lnSpc>
              <a:spcPct val="90000"/>
            </a:lnSpc>
            <a:spcBef>
              <a:spcPct val="0"/>
            </a:spcBef>
            <a:spcAft>
              <a:spcPct val="15000"/>
            </a:spcAft>
            <a:buChar char="•"/>
          </a:pPr>
          <a:r>
            <a:rPr lang="en-US" sz="1100" kern="1200">
              <a:latin typeface="Century Schoolbook"/>
            </a:rPr>
            <a:t>Client - Server</a:t>
          </a:r>
        </a:p>
      </dsp:txBody>
      <dsp:txXfrm>
        <a:off x="69310" y="2042055"/>
        <a:ext cx="2016387" cy="1262830"/>
      </dsp:txXfrm>
    </dsp:sp>
    <dsp:sp modelId="{411DB47C-04D6-40ED-9A75-98B2BACF7240}">
      <dsp:nvSpPr>
        <dsp:cNvPr id="0" name=""/>
        <dsp:cNvSpPr/>
      </dsp:nvSpPr>
      <dsp:spPr>
        <a:xfrm>
          <a:off x="1077504" y="1485105"/>
          <a:ext cx="2376731" cy="2376731"/>
        </a:xfrm>
        <a:custGeom>
          <a:avLst/>
          <a:gdLst/>
          <a:ahLst/>
          <a:cxnLst/>
          <a:rect l="0" t="0" r="0" b="0"/>
          <a:pathLst>
            <a:path>
              <a:moveTo>
                <a:pt x="239286" y="473199"/>
              </a:moveTo>
              <a:arcTo wR="1188365" hR="1188365" stAng="13019963" swAng="6360073"/>
            </a:path>
          </a:pathLst>
        </a:custGeom>
        <a:noFill/>
        <a:ln w="6350" cap="flat" cmpd="sng" algn="ctr">
          <a:solidFill>
            <a:schemeClr val="accent5">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D9E69A54-DE52-4AF2-8B13-727F8565469E}">
      <dsp:nvSpPr>
        <dsp:cNvPr id="0" name=""/>
        <dsp:cNvSpPr/>
      </dsp:nvSpPr>
      <dsp:spPr>
        <a:xfrm>
          <a:off x="2377726" y="1973739"/>
          <a:ext cx="2153019" cy="1399462"/>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ro-RO" sz="1400" kern="1200">
              <a:latin typeface="Century Schoolbook"/>
            </a:rPr>
            <a:t>Tehnologii folosite</a:t>
          </a:r>
          <a:r>
            <a:rPr lang="en-US" sz="1400" kern="1200">
              <a:latin typeface="Century Schoolbook"/>
            </a:rPr>
            <a:t>: </a:t>
          </a:r>
        </a:p>
        <a:p>
          <a:pPr marL="57150" lvl="1" indent="-57150" algn="l" defTabSz="488950" rtl="0">
            <a:lnSpc>
              <a:spcPct val="90000"/>
            </a:lnSpc>
            <a:spcBef>
              <a:spcPct val="0"/>
            </a:spcBef>
            <a:spcAft>
              <a:spcPct val="15000"/>
            </a:spcAft>
            <a:buChar char="•"/>
          </a:pPr>
          <a:r>
            <a:rPr lang="en-US" sz="1100" kern="1200">
              <a:latin typeface="Century Schoolbook"/>
            </a:rPr>
            <a:t>Python Flask [4]</a:t>
          </a:r>
        </a:p>
        <a:p>
          <a:pPr marL="57150" lvl="1" indent="-57150" algn="l" defTabSz="488950">
            <a:lnSpc>
              <a:spcPct val="90000"/>
            </a:lnSpc>
            <a:spcBef>
              <a:spcPct val="0"/>
            </a:spcBef>
            <a:spcAft>
              <a:spcPct val="15000"/>
            </a:spcAft>
            <a:buChar char="•"/>
          </a:pPr>
          <a:r>
            <a:rPr lang="en-US" sz="1100" kern="1200">
              <a:latin typeface="Century Schoolbook"/>
            </a:rPr>
            <a:t>SQLite</a:t>
          </a:r>
        </a:p>
        <a:p>
          <a:pPr marL="57150" lvl="1" indent="-57150" algn="l" defTabSz="488950">
            <a:lnSpc>
              <a:spcPct val="90000"/>
            </a:lnSpc>
            <a:spcBef>
              <a:spcPct val="0"/>
            </a:spcBef>
            <a:spcAft>
              <a:spcPct val="15000"/>
            </a:spcAft>
            <a:buChar char="•"/>
          </a:pPr>
          <a:r>
            <a:rPr lang="en-US" sz="1100" kern="1200">
              <a:latin typeface="Century Schoolbook"/>
            </a:rPr>
            <a:t>HTML + CSS</a:t>
          </a:r>
        </a:p>
        <a:p>
          <a:pPr marL="57150" lvl="1" indent="-57150" algn="l" defTabSz="488950">
            <a:lnSpc>
              <a:spcPct val="90000"/>
            </a:lnSpc>
            <a:spcBef>
              <a:spcPct val="0"/>
            </a:spcBef>
            <a:spcAft>
              <a:spcPct val="15000"/>
            </a:spcAft>
            <a:buChar char="•"/>
          </a:pPr>
          <a:r>
            <a:rPr lang="en-US" sz="1100" kern="1200">
              <a:latin typeface="Century Schoolbook"/>
            </a:rPr>
            <a:t>JavaScript</a:t>
          </a:r>
        </a:p>
        <a:p>
          <a:pPr marL="57150" lvl="1" indent="-57150" algn="l" defTabSz="488950">
            <a:lnSpc>
              <a:spcPct val="90000"/>
            </a:lnSpc>
            <a:spcBef>
              <a:spcPct val="0"/>
            </a:spcBef>
            <a:spcAft>
              <a:spcPct val="15000"/>
            </a:spcAft>
            <a:buChar char="•"/>
          </a:pPr>
          <a:r>
            <a:rPr lang="en-US" sz="1100" kern="1200">
              <a:latin typeface="Century Schoolbook"/>
            </a:rPr>
            <a:t>Google Maps API</a:t>
          </a:r>
        </a:p>
      </dsp:txBody>
      <dsp:txXfrm>
        <a:off x="2446042" y="2042055"/>
        <a:ext cx="2016387" cy="1262830"/>
      </dsp:txXfrm>
    </dsp:sp>
    <dsp:sp modelId="{3A3D018A-BE74-4504-A935-AE8335D3B353}">
      <dsp:nvSpPr>
        <dsp:cNvPr id="0" name=""/>
        <dsp:cNvSpPr/>
      </dsp:nvSpPr>
      <dsp:spPr>
        <a:xfrm>
          <a:off x="1077504" y="1485105"/>
          <a:ext cx="2376731" cy="2376731"/>
        </a:xfrm>
        <a:custGeom>
          <a:avLst/>
          <a:gdLst/>
          <a:ahLst/>
          <a:cxnLst/>
          <a:rect l="0" t="0" r="0" b="0"/>
          <a:pathLst>
            <a:path>
              <a:moveTo>
                <a:pt x="2137444" y="1903531"/>
              </a:moveTo>
              <a:arcTo wR="1188365" hR="1188365" stAng="2219963" swAng="6360073"/>
            </a:path>
          </a:pathLst>
        </a:custGeom>
        <a:noFill/>
        <a:ln w="6350" cap="flat" cmpd="sng" algn="ctr">
          <a:solidFill>
            <a:schemeClr val="accent5">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A070D5-C88B-46C0-BE86-DC1E9D7F25AA}">
      <dsp:nvSpPr>
        <dsp:cNvPr id="0" name=""/>
        <dsp:cNvSpPr/>
      </dsp:nvSpPr>
      <dsp:spPr>
        <a:xfrm>
          <a:off x="0" y="457589"/>
          <a:ext cx="5333999" cy="835379"/>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Aplicația reprezintă o platformă de informare ușor accesibilă​.</a:t>
          </a:r>
        </a:p>
      </dsp:txBody>
      <dsp:txXfrm>
        <a:off x="40780" y="498369"/>
        <a:ext cx="5252439" cy="753819"/>
      </dsp:txXfrm>
    </dsp:sp>
    <dsp:sp modelId="{D50E6E65-0141-4F5F-B618-FE2711D01AD8}">
      <dsp:nvSpPr>
        <dsp:cNvPr id="0" name=""/>
        <dsp:cNvSpPr/>
      </dsp:nvSpPr>
      <dsp:spPr>
        <a:xfrm>
          <a:off x="0" y="1353449"/>
          <a:ext cx="5333999" cy="835379"/>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Interfața intuitivă este ideală pentru orice utilizator​.</a:t>
          </a:r>
        </a:p>
      </dsp:txBody>
      <dsp:txXfrm>
        <a:off x="40780" y="1394229"/>
        <a:ext cx="5252439" cy="753819"/>
      </dsp:txXfrm>
    </dsp:sp>
    <dsp:sp modelId="{38B5AAA9-7D98-42BD-8D3A-535627250150}">
      <dsp:nvSpPr>
        <dsp:cNvPr id="0" name=""/>
        <dsp:cNvSpPr/>
      </dsp:nvSpPr>
      <dsp:spPr>
        <a:xfrm>
          <a:off x="0" y="2249309"/>
          <a:ext cx="5333999" cy="835379"/>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Baza de date din spatele aplicației oferă accesul la o gamă largă de informații​.</a:t>
          </a:r>
        </a:p>
      </dsp:txBody>
      <dsp:txXfrm>
        <a:off x="40780" y="2290089"/>
        <a:ext cx="5252439" cy="753819"/>
      </dsp:txXfrm>
    </dsp:sp>
    <dsp:sp modelId="{9B3A9698-D659-4AB6-8347-3533BB2EED8D}">
      <dsp:nvSpPr>
        <dsp:cNvPr id="0" name=""/>
        <dsp:cNvSpPr/>
      </dsp:nvSpPr>
      <dsp:spPr>
        <a:xfrm>
          <a:off x="0" y="3145169"/>
          <a:ext cx="5333999" cy="835379"/>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Algoritmii de validare ușurează considerabil procesul de navigare​.</a:t>
          </a:r>
        </a:p>
      </dsp:txBody>
      <dsp:txXfrm>
        <a:off x="40780" y="3185949"/>
        <a:ext cx="5252439" cy="753819"/>
      </dsp:txXfrm>
    </dsp:sp>
    <dsp:sp modelId="{167E7CC4-8F6E-4214-9F9B-C0AC741D532C}">
      <dsp:nvSpPr>
        <dsp:cNvPr id="0" name=""/>
        <dsp:cNvSpPr/>
      </dsp:nvSpPr>
      <dsp:spPr>
        <a:xfrm>
          <a:off x="0" y="4041030"/>
          <a:ext cx="5333999" cy="835379"/>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Aplicația promovează respectarea legislației cu privire la Zonele cu Emisii Reduse​.</a:t>
          </a:r>
        </a:p>
      </dsp:txBody>
      <dsp:txXfrm>
        <a:off x="40780" y="4081810"/>
        <a:ext cx="5252439" cy="75381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9F5D89-0CF2-499A-80DB-8B5B46D92232}">
      <dsp:nvSpPr>
        <dsp:cNvPr id="0" name=""/>
        <dsp:cNvSpPr/>
      </dsp:nvSpPr>
      <dsp:spPr>
        <a:xfrm>
          <a:off x="0" y="0"/>
          <a:ext cx="7390129" cy="838200"/>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ro-RO" sz="1500" kern="1200"/>
            <a:t>Acoperirea tuturor formelor de restricție a vehiculelor în zonele urbane.</a:t>
          </a:r>
          <a:endParaRPr lang="en-US" sz="1500" kern="1200"/>
        </a:p>
      </dsp:txBody>
      <dsp:txXfrm>
        <a:off x="24550" y="24550"/>
        <a:ext cx="6414818" cy="789100"/>
      </dsp:txXfrm>
    </dsp:sp>
    <dsp:sp modelId="{EE9BAC8A-CE38-48CD-AE32-DBA2C7DF3C6C}">
      <dsp:nvSpPr>
        <dsp:cNvPr id="0" name=""/>
        <dsp:cNvSpPr/>
      </dsp:nvSpPr>
      <dsp:spPr>
        <a:xfrm>
          <a:off x="618923" y="990600"/>
          <a:ext cx="7390129" cy="838200"/>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ro-RO" sz="1500" kern="1200"/>
            <a:t>Incluziunea altor tipuri de vehicule.</a:t>
          </a:r>
          <a:endParaRPr lang="en-US" sz="1500" kern="1200"/>
        </a:p>
      </dsp:txBody>
      <dsp:txXfrm>
        <a:off x="643473" y="1015150"/>
        <a:ext cx="6177276" cy="789099"/>
      </dsp:txXfrm>
    </dsp:sp>
    <dsp:sp modelId="{A4280E09-0233-411E-AAC1-5055AA776866}">
      <dsp:nvSpPr>
        <dsp:cNvPr id="0" name=""/>
        <dsp:cNvSpPr/>
      </dsp:nvSpPr>
      <dsp:spPr>
        <a:xfrm>
          <a:off x="1228609" y="1981200"/>
          <a:ext cx="7390129" cy="838200"/>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ro-RO" sz="1500" kern="1200"/>
            <a:t>Extinderea funcției de navigație printr-o aplicație web.</a:t>
          </a:r>
          <a:endParaRPr lang="en-US" sz="1500" kern="1200"/>
        </a:p>
      </dsp:txBody>
      <dsp:txXfrm>
        <a:off x="1253159" y="2005750"/>
        <a:ext cx="6186513" cy="789099"/>
      </dsp:txXfrm>
    </dsp:sp>
    <dsp:sp modelId="{5549DB24-50B8-4801-A106-8FAF1A59146A}">
      <dsp:nvSpPr>
        <dsp:cNvPr id="0" name=""/>
        <dsp:cNvSpPr/>
      </dsp:nvSpPr>
      <dsp:spPr>
        <a:xfrm>
          <a:off x="1847532" y="2971800"/>
          <a:ext cx="7390129" cy="838200"/>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ro-RO" sz="1500" kern="1200"/>
            <a:t>Achiziția de date suplimentare legate de impactul restrictiilor din Zonele cu Emisii Reduse pentru a crea statistici despre eficiența lor.</a:t>
          </a:r>
          <a:endParaRPr lang="en-US" sz="1500" kern="1200"/>
        </a:p>
      </dsp:txBody>
      <dsp:txXfrm>
        <a:off x="1872082" y="2996350"/>
        <a:ext cx="6177276" cy="789099"/>
      </dsp:txXfrm>
    </dsp:sp>
    <dsp:sp modelId="{F71A0A51-9B15-49CA-81CE-F053ED6031BB}">
      <dsp:nvSpPr>
        <dsp:cNvPr id="0" name=""/>
        <dsp:cNvSpPr/>
      </dsp:nvSpPr>
      <dsp:spPr>
        <a:xfrm>
          <a:off x="6845299" y="641985"/>
          <a:ext cx="544830" cy="544830"/>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6967886" y="641985"/>
        <a:ext cx="299656" cy="409985"/>
      </dsp:txXfrm>
    </dsp:sp>
    <dsp:sp modelId="{66C82956-8C95-4413-9D1C-44F3245E2976}">
      <dsp:nvSpPr>
        <dsp:cNvPr id="0" name=""/>
        <dsp:cNvSpPr/>
      </dsp:nvSpPr>
      <dsp:spPr>
        <a:xfrm>
          <a:off x="7464222" y="1632584"/>
          <a:ext cx="544830" cy="544830"/>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7586809" y="1632584"/>
        <a:ext cx="299656" cy="409985"/>
      </dsp:txXfrm>
    </dsp:sp>
    <dsp:sp modelId="{1466482F-C6BB-4EBF-B1E6-3F201F0B6F01}">
      <dsp:nvSpPr>
        <dsp:cNvPr id="0" name=""/>
        <dsp:cNvSpPr/>
      </dsp:nvSpPr>
      <dsp:spPr>
        <a:xfrm>
          <a:off x="8073908" y="2623185"/>
          <a:ext cx="544830" cy="544830"/>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8196495" y="2623185"/>
        <a:ext cx="299656" cy="40998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0AA1F9-BE56-4DB9-ABBD-CBDD450B627A}">
      <dsp:nvSpPr>
        <dsp:cNvPr id="0" name=""/>
        <dsp:cNvSpPr/>
      </dsp:nvSpPr>
      <dsp:spPr>
        <a:xfrm>
          <a:off x="1167073" y="1028200"/>
          <a:ext cx="2019526" cy="2019526"/>
        </a:xfrm>
        <a:prstGeom prst="downArrow">
          <a:avLst>
            <a:gd name="adj1" fmla="val 50000"/>
            <a:gd name="adj2" fmla="val 35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ro-RO" sz="1700" kern="1200">
              <a:latin typeface="Century Schoolbook"/>
            </a:rPr>
            <a:t>Vehicle</a:t>
          </a:r>
          <a:endParaRPr lang="en-US" sz="1700" kern="1200">
            <a:latin typeface="Century Schoolbook"/>
          </a:endParaRPr>
        </a:p>
      </dsp:txBody>
      <dsp:txXfrm>
        <a:off x="1671955" y="1028200"/>
        <a:ext cx="1009763" cy="1666109"/>
      </dsp:txXfrm>
    </dsp:sp>
    <dsp:sp modelId="{69800938-A924-4BE9-AC1A-8FC644099CB6}">
      <dsp:nvSpPr>
        <dsp:cNvPr id="0" name=""/>
        <dsp:cNvSpPr/>
      </dsp:nvSpPr>
      <dsp:spPr>
        <a:xfrm rot="7200000">
          <a:off x="2333977" y="3049336"/>
          <a:ext cx="2019526" cy="2019526"/>
        </a:xfrm>
        <a:prstGeom prst="downArrow">
          <a:avLst>
            <a:gd name="adj1" fmla="val 50000"/>
            <a:gd name="adj2" fmla="val 35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ro-RO" sz="1700" kern="1200">
              <a:latin typeface="Century Schoolbook"/>
            </a:rPr>
            <a:t>Eligiblity Check</a:t>
          </a:r>
          <a:endParaRPr lang="en-US" sz="1700" kern="1200">
            <a:latin typeface="Century Schoolbook"/>
          </a:endParaRPr>
        </a:p>
      </dsp:txBody>
      <dsp:txXfrm rot="-5400000">
        <a:off x="2663719" y="3642572"/>
        <a:ext cx="1666109" cy="1009763"/>
      </dsp:txXfrm>
    </dsp:sp>
    <dsp:sp modelId="{FE9497DA-EC91-45DE-A9E3-0B67CCCEE6E0}">
      <dsp:nvSpPr>
        <dsp:cNvPr id="0" name=""/>
        <dsp:cNvSpPr/>
      </dsp:nvSpPr>
      <dsp:spPr>
        <a:xfrm rot="14400000">
          <a:off x="169" y="3049336"/>
          <a:ext cx="2019526" cy="2019526"/>
        </a:xfrm>
        <a:prstGeom prst="downArrow">
          <a:avLst>
            <a:gd name="adj1" fmla="val 50000"/>
            <a:gd name="adj2" fmla="val 35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ro-RO" sz="1700" kern="1200">
              <a:latin typeface="Century Schoolbook"/>
            </a:rPr>
            <a:t>Route Planner</a:t>
          </a:r>
          <a:br>
            <a:rPr lang="en-US" sz="1700" kern="1200">
              <a:latin typeface="Century Schoolbook"/>
            </a:rPr>
          </a:br>
          <a:endParaRPr lang="en-US" sz="1700" kern="1200">
            <a:latin typeface="Century Schoolbook"/>
          </a:endParaRPr>
        </a:p>
      </dsp:txBody>
      <dsp:txXfrm rot="5400000">
        <a:off x="23843" y="3642571"/>
        <a:ext cx="1666109" cy="1009763"/>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6.xml><?xml version="1.0" encoding="utf-8"?>
<dgm:layoutDef xmlns:dgm="http://schemas.openxmlformats.org/drawingml/2006/diagram" xmlns:a="http://schemas.openxmlformats.org/drawingml/2006/main" uniqueId="urn:microsoft.com/office/officeart/2005/8/layout/arrow5">
  <dgm:title val=""/>
  <dgm:desc val=""/>
  <dgm:catLst>
    <dgm:cat type="relationship" pri="6000"/>
    <dgm:cat type="process" pri="31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lte" val="2">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 type="diam" refType="w" refFor="ch" refPtType="node" op="equ" fact="1.1"/>
        </dgm:constrLst>
      </dgm:if>
      <dgm:if name="Name11" axis="ch" ptType="node" func="cnt" op="equ" val="5">
        <dgm:constrLst>
          <dgm:constr type="primFontSz" for="ch" ptType="node" op="equ" val="65"/>
          <dgm:constr type="w" for="ch" ptType="node" refType="w"/>
          <dgm:constr type="h" for="ch" ptType="node" refType="w" refFor="ch" refPtType="node" op="equ"/>
          <dgm:constr type="sibSp" refType="w" refFor="ch" refPtType="node" fact="-0.2"/>
          <dgm:constr type="sibSp" refType="h" op="lte" fact="0.1"/>
        </dgm:constrLst>
      </dgm:if>
      <dgm:if name="Name12" axis="ch" ptType="node" func="cnt" op="equ" val="6">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3" axis="ch" ptType="node" func="cnt" op="equ" val="7">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4" axis="ch" ptType="node" func="cnt" op="equ" val="8">
        <dgm:constrLst>
          <dgm:constr type="primFontSz" for="ch" ptType="node" op="equ" val="65"/>
          <dgm:constr type="w" for="ch" ptType="node" refType="w"/>
          <dgm:constr type="h" for="ch" ptType="node" refType="w" refFor="ch" refPtType="node" op="equ"/>
          <dgm:constr type="sibSp"/>
          <dgm:constr type="sibSp" refType="h" op="lte" fact="0.1"/>
        </dgm:constrLst>
      </dgm:if>
      <dgm:if name="Name15" axis="ch" ptType="node" func="cnt" op="gte" val="9">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else name="Name16">
        <dgm:constrLst>
          <dgm:constr type="primFontSz" for="ch" ptType="node" op="equ" val="65"/>
          <dgm:constr type="w" for="ch" ptType="node" refType="w"/>
          <dgm:constr type="h" for="ch" ptType="node" refType="w" refFor="ch" refPtType="node" op="equ"/>
          <dgm:constr type="sibSp" refType="w" refFor="ch" refPtType="node" fact="-0.35"/>
        </dgm:constrLst>
      </dgm:else>
    </dgm:choose>
    <dgm:ruleLst/>
    <dgm:forEach name="Name17" axis="ch" ptType="node">
      <dgm:layoutNode name="arrow">
        <dgm:varLst>
          <dgm:bulletEnabled val="1"/>
        </dgm:varLst>
        <dgm:alg type="tx"/>
        <dgm:shape xmlns:r="http://schemas.openxmlformats.org/officeDocument/2006/relationships" type="downArrow" r:blip="">
          <dgm:adjLst>
            <dgm:adj idx="2" val="0.35"/>
          </dgm:adjLst>
        </dgm:shape>
        <dgm:presOf axis="desOrSelf" ptType="node"/>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01C73B-0887-39F7-F006-B47701A98A0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1E173E9-24CE-1EB2-7519-D69B9ED6C00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1DED86F-C408-4635-8BD3-35667AE8A862}" type="datetimeFigureOut">
              <a:rPr lang="en-US" smtClean="0"/>
              <a:t>6/26/2024</a:t>
            </a:fld>
            <a:endParaRPr lang="en-US"/>
          </a:p>
        </p:txBody>
      </p:sp>
      <p:sp>
        <p:nvSpPr>
          <p:cNvPr id="4" name="Footer Placeholder 3">
            <a:extLst>
              <a:ext uri="{FF2B5EF4-FFF2-40B4-BE49-F238E27FC236}">
                <a16:creationId xmlns:a16="http://schemas.microsoft.com/office/drawing/2014/main" id="{88CE1323-71EC-9624-CEED-E790D6E65D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FD915C8-255F-2431-9C12-BF0FEE60EA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F44C1E4-9428-4D60-B174-53CB955E2B67}" type="slidenum">
              <a:rPr lang="en-US" smtClean="0"/>
              <a:t>‹#›</a:t>
            </a:fld>
            <a:endParaRPr lang="en-US"/>
          </a:p>
        </p:txBody>
      </p:sp>
    </p:spTree>
    <p:extLst>
      <p:ext uri="{BB962C8B-B14F-4D97-AF65-F5344CB8AC3E}">
        <p14:creationId xmlns:p14="http://schemas.microsoft.com/office/powerpoint/2010/main" val="333967500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png>
</file>

<file path=ppt/media/image3.jpe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4297B1-9868-43FD-9F63-C2B646737F28}" type="datetimeFigureOut">
              <a:rPr lang="en-US" smtClean="0"/>
              <a:t>6/26/2024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E2B43F-DB58-404D-A525-DDC91C461F98}" type="slidenum">
              <a:rPr lang="en-US" smtClean="0"/>
              <a:t>‹#›</a:t>
            </a:fld>
            <a:endParaRPr lang="en-US"/>
          </a:p>
        </p:txBody>
      </p:sp>
    </p:spTree>
    <p:extLst>
      <p:ext uri="{BB962C8B-B14F-4D97-AF65-F5344CB8AC3E}">
        <p14:creationId xmlns:p14="http://schemas.microsoft.com/office/powerpoint/2010/main" val="3243446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a:t>Pentru inceput as dori sa mentionez ca am ales platforma web deoarece aplicatia isi doreste sa atinga o audienta cat mai larga, astfel este usor accesibila de pe orice dispozitiv. Totodata, deoarece vizeza legislatii din intreg continentul, am considerat ca limba engleza este mai potrivita atat ca si terminologie dar si pentru impact. Termenul Zonele Urbane Protejate se refera la zone geografice unde se doreste reducerea polouarii, in special cea provenita de la automobile. Acestea pot fi de mai multe tipuri si cele mai frecvente sunt Zonele cu Emisii Reduse. </a:t>
            </a:r>
            <a:endParaRPr lang="en-US"/>
          </a:p>
        </p:txBody>
      </p:sp>
      <p:sp>
        <p:nvSpPr>
          <p:cNvPr id="4" name="Slide Number Placeholder 3"/>
          <p:cNvSpPr>
            <a:spLocks noGrp="1"/>
          </p:cNvSpPr>
          <p:nvPr>
            <p:ph type="sldNum" sz="quarter" idx="5"/>
          </p:nvPr>
        </p:nvSpPr>
        <p:spPr/>
        <p:txBody>
          <a:bodyPr/>
          <a:lstStyle/>
          <a:p>
            <a:fld id="{52E2B43F-DB58-404D-A525-DDC91C461F98}" type="slidenum">
              <a:rPr lang="en-US" smtClean="0"/>
              <a:t>4</a:t>
            </a:fld>
            <a:endParaRPr lang="en-US"/>
          </a:p>
        </p:txBody>
      </p:sp>
    </p:spTree>
    <p:extLst>
      <p:ext uri="{BB962C8B-B14F-4D97-AF65-F5344CB8AC3E}">
        <p14:creationId xmlns:p14="http://schemas.microsoft.com/office/powerpoint/2010/main" val="3988176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a:t>Mai exact acestea sunt inalnite in mare parte din tarile Europene si in general reprezinta centrele marilor orase. Aici accesul vehiculelor cu un grad de poluare ridicat este restrictionat partial sau total. </a:t>
            </a:r>
            <a:r>
              <a:rPr lang="en-US" b="0" i="0" err="1">
                <a:solidFill>
                  <a:srgbClr val="000000"/>
                </a:solidFill>
                <a:effectLst/>
                <a:highlight>
                  <a:srgbClr val="FFFFFF"/>
                </a:highlight>
                <a:latin typeface="Aptos" panose="020B0004020202020204" pitchFamily="34" charset="0"/>
              </a:rPr>
              <a:t>Acest</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lucru</a:t>
            </a:r>
            <a:r>
              <a:rPr lang="en-US" b="0" i="0">
                <a:solidFill>
                  <a:srgbClr val="000000"/>
                </a:solidFill>
                <a:effectLst/>
                <a:highlight>
                  <a:srgbClr val="FFFFFF"/>
                </a:highlight>
                <a:latin typeface="Aptos" panose="020B0004020202020204" pitchFamily="34" charset="0"/>
              </a:rPr>
              <a:t> se face </a:t>
            </a:r>
            <a:r>
              <a:rPr lang="en-US" b="0" i="0" err="1">
                <a:solidFill>
                  <a:srgbClr val="000000"/>
                </a:solidFill>
                <a:effectLst/>
                <a:highlight>
                  <a:srgbClr val="FFFFFF"/>
                </a:highlight>
                <a:latin typeface="Aptos" panose="020B0004020202020204" pitchFamily="34" charset="0"/>
              </a:rPr>
              <a:t>pentru</a:t>
            </a:r>
            <a:r>
              <a:rPr lang="en-US" b="0" i="0">
                <a:solidFill>
                  <a:srgbClr val="000000"/>
                </a:solidFill>
                <a:effectLst/>
                <a:highlight>
                  <a:srgbClr val="FFFFFF"/>
                </a:highlight>
                <a:latin typeface="Aptos" panose="020B0004020202020204" pitchFamily="34" charset="0"/>
              </a:rPr>
              <a:t> a </a:t>
            </a:r>
            <a:r>
              <a:rPr lang="en-US" b="0" i="0" err="1">
                <a:solidFill>
                  <a:srgbClr val="000000"/>
                </a:solidFill>
                <a:effectLst/>
                <a:highlight>
                  <a:srgbClr val="FFFFFF"/>
                </a:highlight>
                <a:latin typeface="Aptos" panose="020B0004020202020204" pitchFamily="34" charset="0"/>
              </a:rPr>
              <a:t>diminua</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poluarea</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deoarece</a:t>
            </a:r>
            <a:r>
              <a:rPr lang="en-US" b="0" i="0">
                <a:solidFill>
                  <a:srgbClr val="000000"/>
                </a:solidFill>
                <a:effectLst/>
                <a:highlight>
                  <a:srgbClr val="FFFFFF"/>
                </a:highlight>
                <a:latin typeface="Aptos" panose="020B0004020202020204" pitchFamily="34" charset="0"/>
              </a:rPr>
              <a:t> des </a:t>
            </a:r>
            <a:r>
              <a:rPr lang="en-US" b="0" i="0" err="1">
                <a:solidFill>
                  <a:srgbClr val="000000"/>
                </a:solidFill>
                <a:effectLst/>
                <a:highlight>
                  <a:srgbClr val="FFFFFF"/>
                </a:highlight>
                <a:latin typeface="Aptos" panose="020B0004020202020204" pitchFamily="34" charset="0"/>
              </a:rPr>
              <a:t>exista</a:t>
            </a:r>
            <a:r>
              <a:rPr lang="en-US" b="0" i="0">
                <a:solidFill>
                  <a:srgbClr val="000000"/>
                </a:solidFill>
                <a:effectLst/>
                <a:highlight>
                  <a:srgbClr val="FFFFFF"/>
                </a:highlight>
                <a:latin typeface="Aptos" panose="020B0004020202020204" pitchFamily="34" charset="0"/>
              </a:rPr>
              <a:t> alti </a:t>
            </a:r>
            <a:r>
              <a:rPr lang="en-US" b="0" i="0" err="1">
                <a:solidFill>
                  <a:srgbClr val="000000"/>
                </a:solidFill>
                <a:effectLst/>
                <a:highlight>
                  <a:srgbClr val="FFFFFF"/>
                </a:highlight>
                <a:latin typeface="Aptos" panose="020B0004020202020204" pitchFamily="34" charset="0"/>
              </a:rPr>
              <a:t>factori</a:t>
            </a:r>
            <a:r>
              <a:rPr lang="en-US" b="0" i="0">
                <a:solidFill>
                  <a:srgbClr val="000000"/>
                </a:solidFill>
                <a:effectLst/>
                <a:highlight>
                  <a:srgbClr val="FFFFFF"/>
                </a:highlight>
                <a:latin typeface="Aptos" panose="020B0004020202020204" pitchFamily="34" charset="0"/>
              </a:rPr>
              <a:t> de </a:t>
            </a:r>
            <a:r>
              <a:rPr lang="en-US" b="0" i="0" err="1">
                <a:solidFill>
                  <a:srgbClr val="000000"/>
                </a:solidFill>
                <a:effectLst/>
                <a:highlight>
                  <a:srgbClr val="FFFFFF"/>
                </a:highlight>
                <a:latin typeface="Aptos" panose="020B0004020202020204" pitchFamily="34" charset="0"/>
              </a:rPr>
              <a:t>polarea</a:t>
            </a:r>
            <a:r>
              <a:rPr lang="en-US" b="0" i="0">
                <a:solidFill>
                  <a:srgbClr val="000000"/>
                </a:solidFill>
                <a:effectLst/>
                <a:highlight>
                  <a:srgbClr val="FFFFFF"/>
                </a:highlight>
                <a:latin typeface="Aptos" panose="020B0004020202020204" pitchFamily="34" charset="0"/>
              </a:rPr>
              <a:t>, in </a:t>
            </a:r>
            <a:r>
              <a:rPr lang="en-US" b="0" i="0" err="1">
                <a:solidFill>
                  <a:srgbClr val="000000"/>
                </a:solidFill>
                <a:effectLst/>
                <a:highlight>
                  <a:srgbClr val="FFFFFF"/>
                </a:highlight>
                <a:latin typeface="Aptos" panose="020B0004020202020204" pitchFamily="34" charset="0"/>
              </a:rPr>
              <a:t>centrele</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oraselor</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masinile</a:t>
            </a:r>
            <a:r>
              <a:rPr lang="en-US" b="0" i="0">
                <a:solidFill>
                  <a:srgbClr val="000000"/>
                </a:solidFill>
                <a:effectLst/>
                <a:highlight>
                  <a:srgbClr val="FFFFFF"/>
                </a:highlight>
                <a:latin typeface="Aptos" panose="020B0004020202020204" pitchFamily="34" charset="0"/>
              </a:rPr>
              <a:t> sunt </a:t>
            </a:r>
            <a:r>
              <a:rPr lang="en-US" b="0" i="0" err="1">
                <a:solidFill>
                  <a:srgbClr val="000000"/>
                </a:solidFill>
                <a:effectLst/>
                <a:highlight>
                  <a:srgbClr val="FFFFFF"/>
                </a:highlight>
                <a:latin typeface="Aptos" panose="020B0004020202020204" pitchFamily="34" charset="0"/>
              </a:rPr>
              <a:t>cele</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mai</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agravante</a:t>
            </a:r>
            <a:r>
              <a:rPr lang="en-US" b="0" i="0">
                <a:solidFill>
                  <a:srgbClr val="000000"/>
                </a:solidFill>
                <a:effectLst/>
                <a:highlight>
                  <a:srgbClr val="FFFFFF"/>
                </a:highlight>
                <a:latin typeface="Aptos" panose="020B0004020202020204" pitchFamily="34" charset="0"/>
              </a:rPr>
              <a:t>, in special </a:t>
            </a:r>
            <a:r>
              <a:rPr lang="en-US" b="0" i="0" err="1">
                <a:solidFill>
                  <a:srgbClr val="000000"/>
                </a:solidFill>
                <a:effectLst/>
                <a:highlight>
                  <a:srgbClr val="FFFFFF"/>
                </a:highlight>
                <a:latin typeface="Aptos" panose="020B0004020202020204" pitchFamily="34" charset="0"/>
              </a:rPr>
              <a:t>cele</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vechi</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sau</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cele</a:t>
            </a:r>
            <a:r>
              <a:rPr lang="en-US" b="0" i="0">
                <a:solidFill>
                  <a:srgbClr val="000000"/>
                </a:solidFill>
                <a:effectLst/>
                <a:highlight>
                  <a:srgbClr val="FFFFFF"/>
                </a:highlight>
                <a:latin typeface="Aptos" panose="020B0004020202020204" pitchFamily="34" charset="0"/>
              </a:rPr>
              <a:t> Diesel.</a:t>
            </a:r>
            <a:r>
              <a:rPr lang="ro-RO"/>
              <a:t> Desi Uniunea Europeana incurajeaza statele membre sa ia astfel de masuri pentru a reduce poluarea, nu exista un cardu legislativ standardizat.Tarile au autonomia de a isi impune propriile restrictii. Din acest motiv, exista foarte multe diferente de la o zona la alta, in unele cazuri chiar si pentru restriciile oraselor din aceeasi tara. Restrictiile difera in functie de tipul de autovehicul, combustibilul folosit si de standardul de poluare Euro al acestuia.</a:t>
            </a:r>
          </a:p>
        </p:txBody>
      </p:sp>
      <p:sp>
        <p:nvSpPr>
          <p:cNvPr id="4" name="Slide Number Placeholder 3"/>
          <p:cNvSpPr>
            <a:spLocks noGrp="1"/>
          </p:cNvSpPr>
          <p:nvPr>
            <p:ph type="sldNum" sz="quarter" idx="5"/>
          </p:nvPr>
        </p:nvSpPr>
        <p:spPr/>
        <p:txBody>
          <a:bodyPr/>
          <a:lstStyle/>
          <a:p>
            <a:fld id="{52E2B43F-DB58-404D-A525-DDC91C461F98}" type="slidenum">
              <a:rPr lang="en-US" smtClean="0"/>
              <a:t>5</a:t>
            </a:fld>
            <a:endParaRPr lang="en-US"/>
          </a:p>
        </p:txBody>
      </p:sp>
    </p:spTree>
    <p:extLst>
      <p:ext uri="{BB962C8B-B14F-4D97-AF65-F5344CB8AC3E}">
        <p14:creationId xmlns:p14="http://schemas.microsoft.com/office/powerpoint/2010/main" val="4006288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In general accesul in ZER se face pe baza unor Vignete. Acestea pot fi asignate doar masinilor care indeplinesc niste conditii minime, dupa Euro Standard.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Unele tari au optat pentru vignete fizice, sub forma de abtibild in parbriz, cele mai des intalnite la noi sunt cele din Germania. Acestea trebuiesc puse in permananenta in parbriz.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Exista altele care folosesc vignete digitale, unde masina trebuie inregistrata in baza de date nationala si se face verificarea prin intermediul camerelor.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Exista si alte tari unde nu exista vignete, dar totusi se impun niste standarde minime pentru access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Desi ele sunt similare, ca functionare, este greu sa stabilim o corelatie intre vignetele de la o tara la alta. In afara de Spania, restul tarilor nu recunosc vignete de provenienta din alte tari. </a:t>
            </a:r>
          </a:p>
        </p:txBody>
      </p:sp>
      <p:sp>
        <p:nvSpPr>
          <p:cNvPr id="4" name="Slide Number Placeholder 3"/>
          <p:cNvSpPr>
            <a:spLocks noGrp="1"/>
          </p:cNvSpPr>
          <p:nvPr>
            <p:ph type="sldNum" sz="quarter" idx="5"/>
          </p:nvPr>
        </p:nvSpPr>
        <p:spPr/>
        <p:txBody>
          <a:bodyPr/>
          <a:lstStyle/>
          <a:p>
            <a:fld id="{52E2B43F-DB58-404D-A525-DDC91C461F98}" type="slidenum">
              <a:rPr lang="en-US" smtClean="0"/>
              <a:t>6</a:t>
            </a:fld>
            <a:endParaRPr lang="en-US"/>
          </a:p>
        </p:txBody>
      </p:sp>
    </p:spTree>
    <p:extLst>
      <p:ext uri="{BB962C8B-B14F-4D97-AF65-F5344CB8AC3E}">
        <p14:creationId xmlns:p14="http://schemas.microsoft.com/office/powerpoint/2010/main" val="278729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o-RO" sz="1800" b="0" i="0">
                <a:solidFill>
                  <a:srgbClr val="000000"/>
                </a:solidFill>
                <a:effectLst/>
                <a:highlight>
                  <a:srgbClr val="FFFFFF"/>
                </a:highlight>
                <a:latin typeface="Aptos" panose="020B0004020202020204" pitchFamily="34" charset="0"/>
              </a:rPr>
              <a:t>Numarul total de ZER in 2025 este estimat in jur de 500, cu majoritatea in Italia, Spania si Germania. </a:t>
            </a:r>
          </a:p>
          <a:p>
            <a:pPr marL="0" marR="0" lvl="0" indent="0" algn="l" defTabSz="914400" rtl="0" eaLnBrk="1" fontAlgn="auto" latinLnBrk="0" hangingPunct="1">
              <a:lnSpc>
                <a:spcPct val="100000"/>
              </a:lnSpc>
              <a:spcBef>
                <a:spcPts val="0"/>
              </a:spcBef>
              <a:spcAft>
                <a:spcPts val="0"/>
              </a:spcAft>
              <a:buClrTx/>
              <a:buSzTx/>
              <a:buFontTx/>
              <a:buNone/>
              <a:tabLst/>
              <a:defRPr/>
            </a:pPr>
            <a:r>
              <a:rPr lang="ro-RO"/>
              <a:t>Multitudinea restrictiilor creaza confuzie pentru persoanele care isi doresc sa calatoreasca cu masina, lucru care din pacate duce la nerespectarea regulilor de circulatie, deci la poluare. Adesea resursele existente nu reusesc sa acopere sau sa structureze suficient de clar inormatia existenta, astfel creand nevoia acestei aplicatii web care isi doreste sa ofere un model universal de validare a accesului.</a:t>
            </a:r>
            <a:endParaRPr lang="en-US"/>
          </a:p>
          <a:p>
            <a:endParaRPr lang="en-US"/>
          </a:p>
        </p:txBody>
      </p:sp>
      <p:sp>
        <p:nvSpPr>
          <p:cNvPr id="4" name="Slide Number Placeholder 3"/>
          <p:cNvSpPr>
            <a:spLocks noGrp="1"/>
          </p:cNvSpPr>
          <p:nvPr>
            <p:ph type="sldNum" sz="quarter" idx="5"/>
          </p:nvPr>
        </p:nvSpPr>
        <p:spPr/>
        <p:txBody>
          <a:bodyPr/>
          <a:lstStyle/>
          <a:p>
            <a:fld id="{52E2B43F-DB58-404D-A525-DDC91C461F98}" type="slidenum">
              <a:rPr lang="en-US" smtClean="0"/>
              <a:t>7</a:t>
            </a:fld>
            <a:endParaRPr lang="en-US"/>
          </a:p>
        </p:txBody>
      </p:sp>
    </p:spTree>
    <p:extLst>
      <p:ext uri="{BB962C8B-B14F-4D97-AF65-F5344CB8AC3E}">
        <p14:creationId xmlns:p14="http://schemas.microsoft.com/office/powerpoint/2010/main" val="2052084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Fiind</a:t>
            </a:r>
            <a:r>
              <a:rPr lang="en-US"/>
              <a:t> o </a:t>
            </a:r>
            <a:r>
              <a:rPr lang="en-US" err="1"/>
              <a:t>aplicatie</a:t>
            </a:r>
            <a:r>
              <a:rPr lang="en-US"/>
              <a:t> web, </a:t>
            </a:r>
            <a:r>
              <a:rPr lang="en-US" err="1"/>
              <a:t>arhitectura</a:t>
            </a:r>
            <a:r>
              <a:rPr lang="en-US"/>
              <a:t> </a:t>
            </a:r>
            <a:r>
              <a:rPr lang="en-US" err="1"/>
              <a:t>sistemului</a:t>
            </a:r>
            <a:r>
              <a:rPr lang="en-US"/>
              <a:t> </a:t>
            </a:r>
            <a:r>
              <a:rPr lang="en-US" err="1"/>
              <a:t>urmeaza</a:t>
            </a:r>
            <a:r>
              <a:rPr lang="en-US"/>
              <a:t> </a:t>
            </a:r>
            <a:r>
              <a:rPr lang="en-US" err="1"/>
              <a:t>modelul</a:t>
            </a:r>
            <a:r>
              <a:rPr lang="en-US"/>
              <a:t> Client-Server, </a:t>
            </a:r>
            <a:r>
              <a:rPr lang="en-US" err="1"/>
              <a:t>unde</a:t>
            </a:r>
            <a:r>
              <a:rPr lang="en-US"/>
              <a:t> </a:t>
            </a:r>
            <a:r>
              <a:rPr lang="en-US" err="1"/>
              <a:t>serverul</a:t>
            </a:r>
            <a:r>
              <a:rPr lang="en-US"/>
              <a:t> </a:t>
            </a:r>
            <a:r>
              <a:rPr lang="en-US" err="1"/>
              <a:t>este</a:t>
            </a:r>
            <a:r>
              <a:rPr lang="en-US"/>
              <a:t> </a:t>
            </a:r>
            <a:r>
              <a:rPr lang="en-US" err="1"/>
              <a:t>implementat</a:t>
            </a:r>
            <a:r>
              <a:rPr lang="en-US"/>
              <a:t> in Python </a:t>
            </a:r>
            <a:r>
              <a:rPr lang="en-US" err="1"/>
              <a:t>folosind</a:t>
            </a:r>
            <a:r>
              <a:rPr lang="en-US"/>
              <a:t> Flask, </a:t>
            </a:r>
            <a:r>
              <a:rPr lang="en-US" err="1"/>
              <a:t>iar</a:t>
            </a:r>
            <a:r>
              <a:rPr lang="en-US"/>
              <a:t> </a:t>
            </a:r>
            <a:r>
              <a:rPr lang="en-US" err="1"/>
              <a:t>clientul</a:t>
            </a:r>
            <a:r>
              <a:rPr lang="en-US"/>
              <a:t> </a:t>
            </a:r>
            <a:r>
              <a:rPr lang="en-US" err="1"/>
              <a:t>este</a:t>
            </a:r>
            <a:r>
              <a:rPr lang="en-US"/>
              <a:t> </a:t>
            </a:r>
            <a:r>
              <a:rPr lang="en-US" err="1"/>
              <a:t>implementat</a:t>
            </a:r>
            <a:r>
              <a:rPr lang="en-US"/>
              <a:t> in JavaScript, </a:t>
            </a:r>
            <a:r>
              <a:rPr lang="en-US" err="1"/>
              <a:t>impreuna</a:t>
            </a:r>
            <a:r>
              <a:rPr lang="en-US"/>
              <a:t> cu HTML </a:t>
            </a:r>
            <a:r>
              <a:rPr lang="en-US" err="1"/>
              <a:t>si</a:t>
            </a:r>
            <a:r>
              <a:rPr lang="en-US"/>
              <a:t> CSS. </a:t>
            </a:r>
            <a:r>
              <a:rPr lang="en-US" err="1"/>
              <a:t>Serverul</a:t>
            </a:r>
            <a:r>
              <a:rPr lang="en-US"/>
              <a:t>, </a:t>
            </a:r>
            <a:r>
              <a:rPr lang="en-US" err="1"/>
              <a:t>sau</a:t>
            </a:r>
            <a:r>
              <a:rPr lang="en-US"/>
              <a:t> backend-</a:t>
            </a:r>
            <a:r>
              <a:rPr lang="en-US" err="1"/>
              <a:t>ul</a:t>
            </a:r>
            <a:r>
              <a:rPr lang="en-US"/>
              <a:t>, </a:t>
            </a:r>
            <a:r>
              <a:rPr lang="en-US" err="1"/>
              <a:t>este</a:t>
            </a:r>
            <a:r>
              <a:rPr lang="en-US"/>
              <a:t> </a:t>
            </a:r>
            <a:r>
              <a:rPr lang="en-US" err="1"/>
              <a:t>responsabil</a:t>
            </a:r>
            <a:r>
              <a:rPr lang="en-US"/>
              <a:t> de </a:t>
            </a:r>
            <a:r>
              <a:rPr lang="en-US" err="1"/>
              <a:t>logica</a:t>
            </a:r>
            <a:r>
              <a:rPr lang="en-US"/>
              <a:t> </a:t>
            </a:r>
            <a:r>
              <a:rPr lang="en-US" err="1"/>
              <a:t>aplicatiei</a:t>
            </a:r>
            <a:r>
              <a:rPr lang="en-US"/>
              <a:t>, </a:t>
            </a:r>
            <a:r>
              <a:rPr lang="en-US" err="1"/>
              <a:t>gestionarea</a:t>
            </a:r>
            <a:r>
              <a:rPr lang="en-US"/>
              <a:t> </a:t>
            </a:r>
            <a:r>
              <a:rPr lang="en-US" err="1"/>
              <a:t>algoritmilor</a:t>
            </a:r>
            <a:r>
              <a:rPr lang="en-US"/>
              <a:t> </a:t>
            </a:r>
            <a:r>
              <a:rPr lang="en-US" err="1"/>
              <a:t>si</a:t>
            </a:r>
            <a:r>
              <a:rPr lang="en-US"/>
              <a:t> </a:t>
            </a:r>
            <a:r>
              <a:rPr lang="en-US" err="1"/>
              <a:t>procesarea</a:t>
            </a:r>
            <a:r>
              <a:rPr lang="en-US"/>
              <a:t> </a:t>
            </a:r>
            <a:r>
              <a:rPr lang="en-US" err="1"/>
              <a:t>datelor</a:t>
            </a:r>
            <a:r>
              <a:rPr lang="en-US"/>
              <a:t>, in </a:t>
            </a:r>
            <a:r>
              <a:rPr lang="en-US" err="1"/>
              <a:t>timp</a:t>
            </a:r>
            <a:r>
              <a:rPr lang="en-US"/>
              <a:t> </a:t>
            </a:r>
            <a:r>
              <a:rPr lang="en-US" err="1"/>
              <a:t>ce</a:t>
            </a:r>
            <a:r>
              <a:rPr lang="en-US"/>
              <a:t> </a:t>
            </a:r>
            <a:r>
              <a:rPr lang="en-US" err="1"/>
              <a:t>clientul</a:t>
            </a:r>
            <a:r>
              <a:rPr lang="en-US"/>
              <a:t> se </a:t>
            </a:r>
            <a:r>
              <a:rPr lang="en-US" err="1"/>
              <a:t>ocupa</a:t>
            </a:r>
            <a:r>
              <a:rPr lang="en-US"/>
              <a:t> de </a:t>
            </a:r>
            <a:r>
              <a:rPr lang="en-US" err="1"/>
              <a:t>interfata</a:t>
            </a:r>
            <a:r>
              <a:rPr lang="en-US"/>
              <a:t> </a:t>
            </a:r>
            <a:r>
              <a:rPr lang="en-US" err="1"/>
              <a:t>grafica</a:t>
            </a:r>
            <a:r>
              <a:rPr lang="en-US"/>
              <a:t>, </a:t>
            </a:r>
            <a:r>
              <a:rPr lang="en-US" err="1"/>
              <a:t>facilitand</a:t>
            </a:r>
            <a:r>
              <a:rPr lang="en-US"/>
              <a:t> </a:t>
            </a:r>
            <a:r>
              <a:rPr lang="en-US" err="1"/>
              <a:t>interactiunea</a:t>
            </a:r>
            <a:r>
              <a:rPr lang="en-US"/>
              <a:t> cu </a:t>
            </a:r>
            <a:r>
              <a:rPr lang="en-US" err="1"/>
              <a:t>utilizatorul</a:t>
            </a:r>
            <a:r>
              <a:rPr lang="en-US"/>
              <a:t>. </a:t>
            </a:r>
            <a:r>
              <a:rPr lang="en-US" err="1"/>
              <a:t>Comunicarea</a:t>
            </a:r>
            <a:r>
              <a:rPr lang="en-US"/>
              <a:t> </a:t>
            </a:r>
            <a:r>
              <a:rPr lang="en-US" err="1"/>
              <a:t>intre</a:t>
            </a:r>
            <a:r>
              <a:rPr lang="en-US"/>
              <a:t> client </a:t>
            </a:r>
            <a:r>
              <a:rPr lang="en-US" err="1"/>
              <a:t>si</a:t>
            </a:r>
            <a:r>
              <a:rPr lang="en-US"/>
              <a:t> server se </a:t>
            </a:r>
            <a:r>
              <a:rPr lang="en-US" err="1"/>
              <a:t>realizeaza</a:t>
            </a:r>
            <a:r>
              <a:rPr lang="en-US"/>
              <a:t> </a:t>
            </a:r>
            <a:r>
              <a:rPr lang="en-US" err="1"/>
              <a:t>prin</a:t>
            </a:r>
            <a:r>
              <a:rPr lang="en-US"/>
              <a:t> </a:t>
            </a:r>
            <a:r>
              <a:rPr lang="en-US" err="1"/>
              <a:t>cereri</a:t>
            </a:r>
            <a:r>
              <a:rPr lang="en-US"/>
              <a:t> HTTP, </a:t>
            </a:r>
            <a:r>
              <a:rPr lang="en-US" err="1"/>
              <a:t>unde</a:t>
            </a:r>
            <a:r>
              <a:rPr lang="en-US"/>
              <a:t> </a:t>
            </a:r>
            <a:r>
              <a:rPr lang="en-US" err="1"/>
              <a:t>clientul</a:t>
            </a:r>
            <a:r>
              <a:rPr lang="en-US"/>
              <a:t> </a:t>
            </a:r>
            <a:r>
              <a:rPr lang="en-US" err="1"/>
              <a:t>solicita</a:t>
            </a:r>
            <a:r>
              <a:rPr lang="en-US"/>
              <a:t> </a:t>
            </a:r>
            <a:r>
              <a:rPr lang="en-US" err="1"/>
              <a:t>resurse</a:t>
            </a:r>
            <a:r>
              <a:rPr lang="en-US"/>
              <a:t> de la server. </a:t>
            </a:r>
            <a:r>
              <a:rPr lang="en-US" err="1"/>
              <a:t>Serverul</a:t>
            </a:r>
            <a:r>
              <a:rPr lang="en-US"/>
              <a:t> </a:t>
            </a:r>
            <a:r>
              <a:rPr lang="en-US" err="1"/>
              <a:t>primeste</a:t>
            </a:r>
            <a:r>
              <a:rPr lang="en-US"/>
              <a:t> </a:t>
            </a:r>
            <a:r>
              <a:rPr lang="en-US" err="1"/>
              <a:t>aceste</a:t>
            </a:r>
            <a:r>
              <a:rPr lang="en-US"/>
              <a:t> </a:t>
            </a:r>
            <a:r>
              <a:rPr lang="en-US" err="1"/>
              <a:t>cereri</a:t>
            </a:r>
            <a:r>
              <a:rPr lang="en-US"/>
              <a:t>, </a:t>
            </a:r>
            <a:r>
              <a:rPr lang="en-US" err="1"/>
              <a:t>proceseaza</a:t>
            </a:r>
            <a:r>
              <a:rPr lang="en-US"/>
              <a:t> </a:t>
            </a:r>
            <a:r>
              <a:rPr lang="en-US" err="1"/>
              <a:t>datele</a:t>
            </a:r>
            <a:r>
              <a:rPr lang="en-US"/>
              <a:t> </a:t>
            </a:r>
            <a:r>
              <a:rPr lang="en-US" err="1"/>
              <a:t>si</a:t>
            </a:r>
            <a:r>
              <a:rPr lang="en-US"/>
              <a:t> </a:t>
            </a:r>
            <a:r>
              <a:rPr lang="en-US" err="1"/>
              <a:t>trimite</a:t>
            </a:r>
            <a:r>
              <a:rPr lang="en-US"/>
              <a:t> un </a:t>
            </a:r>
            <a:r>
              <a:rPr lang="en-US" err="1"/>
              <a:t>raspuns</a:t>
            </a:r>
            <a:r>
              <a:rPr lang="en-US"/>
              <a:t> </a:t>
            </a:r>
            <a:r>
              <a:rPr lang="en-US" err="1"/>
              <a:t>inapoi</a:t>
            </a:r>
            <a:r>
              <a:rPr lang="en-US"/>
              <a:t> la client. </a:t>
            </a:r>
            <a:r>
              <a:rPr lang="en-US" err="1"/>
              <a:t>Transferul</a:t>
            </a:r>
            <a:r>
              <a:rPr lang="en-US"/>
              <a:t> de date se face in format JSON, </a:t>
            </a:r>
            <a:r>
              <a:rPr lang="en-US" err="1"/>
              <a:t>acestea</a:t>
            </a:r>
            <a:r>
              <a:rPr lang="en-US"/>
              <a:t> </a:t>
            </a:r>
            <a:r>
              <a:rPr lang="en-US" err="1"/>
              <a:t>fiind</a:t>
            </a:r>
            <a:r>
              <a:rPr lang="en-US"/>
              <a:t> </a:t>
            </a:r>
            <a:r>
              <a:rPr lang="en-US" err="1"/>
              <a:t>incluse</a:t>
            </a:r>
            <a:r>
              <a:rPr lang="en-US"/>
              <a:t> in </a:t>
            </a:r>
            <a:r>
              <a:rPr lang="en-US" err="1"/>
              <a:t>cererile</a:t>
            </a:r>
            <a:r>
              <a:rPr lang="en-US"/>
              <a:t> </a:t>
            </a:r>
            <a:r>
              <a:rPr lang="en-US" err="1"/>
              <a:t>si</a:t>
            </a:r>
            <a:r>
              <a:rPr lang="en-US"/>
              <a:t> </a:t>
            </a:r>
            <a:r>
              <a:rPr lang="en-US" err="1"/>
              <a:t>raspunsurile</a:t>
            </a:r>
            <a:r>
              <a:rPr lang="en-US"/>
              <a:t> HTTP. </a:t>
            </a:r>
            <a:r>
              <a:rPr lang="en-US" err="1"/>
              <a:t>Programarea</a:t>
            </a:r>
            <a:r>
              <a:rPr lang="en-US"/>
              <a:t> </a:t>
            </a:r>
            <a:r>
              <a:rPr lang="en-US" err="1"/>
              <a:t>asincrona</a:t>
            </a:r>
            <a:r>
              <a:rPr lang="en-US"/>
              <a:t> in JavaScript </a:t>
            </a:r>
            <a:r>
              <a:rPr lang="en-US" err="1"/>
              <a:t>permite</a:t>
            </a:r>
            <a:r>
              <a:rPr lang="en-US"/>
              <a:t> o </a:t>
            </a:r>
            <a:r>
              <a:rPr lang="en-US" err="1"/>
              <a:t>experienta</a:t>
            </a:r>
            <a:r>
              <a:rPr lang="en-US"/>
              <a:t> web </a:t>
            </a:r>
            <a:r>
              <a:rPr lang="en-US" err="1"/>
              <a:t>fluida</a:t>
            </a:r>
            <a:r>
              <a:rPr lang="en-US"/>
              <a:t>, </a:t>
            </a:r>
            <a:r>
              <a:rPr lang="en-US" err="1"/>
              <a:t>prin</a:t>
            </a:r>
            <a:r>
              <a:rPr lang="en-US"/>
              <a:t> </a:t>
            </a:r>
            <a:r>
              <a:rPr lang="en-US" err="1"/>
              <a:t>comunicarea</a:t>
            </a:r>
            <a:r>
              <a:rPr lang="en-US"/>
              <a:t> </a:t>
            </a:r>
            <a:r>
              <a:rPr lang="en-US" err="1"/>
              <a:t>eficienta</a:t>
            </a:r>
            <a:r>
              <a:rPr lang="en-US"/>
              <a:t> client-server, </a:t>
            </a:r>
            <a:r>
              <a:rPr lang="en-US" err="1"/>
              <a:t>eliminand</a:t>
            </a:r>
            <a:r>
              <a:rPr lang="en-US"/>
              <a:t> </a:t>
            </a:r>
            <a:r>
              <a:rPr lang="en-US" err="1"/>
              <a:t>necesitatea</a:t>
            </a:r>
            <a:r>
              <a:rPr lang="en-US"/>
              <a:t> </a:t>
            </a:r>
            <a:r>
              <a:rPr lang="en-US" err="1"/>
              <a:t>reincarcarilor</a:t>
            </a:r>
            <a:r>
              <a:rPr lang="en-US"/>
              <a:t> complete ale </a:t>
            </a:r>
            <a:r>
              <a:rPr lang="en-US" err="1"/>
              <a:t>paginii</a:t>
            </a:r>
            <a:r>
              <a:rPr lang="en-US"/>
              <a:t>. </a:t>
            </a:r>
            <a:r>
              <a:rPr lang="en-US" err="1"/>
              <a:t>Modelul</a:t>
            </a:r>
            <a:r>
              <a:rPr lang="en-US"/>
              <a:t> </a:t>
            </a:r>
            <a:r>
              <a:rPr lang="en-US" err="1"/>
              <a:t>bazei</a:t>
            </a:r>
            <a:r>
              <a:rPr lang="en-US"/>
              <a:t> de date </a:t>
            </a:r>
            <a:r>
              <a:rPr lang="en-US" err="1"/>
              <a:t>este</a:t>
            </a:r>
            <a:r>
              <a:rPr lang="en-US"/>
              <a:t> </a:t>
            </a:r>
            <a:r>
              <a:rPr lang="en-US" err="1"/>
              <a:t>creat</a:t>
            </a:r>
            <a:r>
              <a:rPr lang="en-US"/>
              <a:t> in </a:t>
            </a:r>
            <a:r>
              <a:rPr lang="en-US" err="1"/>
              <a:t>fisierele</a:t>
            </a:r>
            <a:r>
              <a:rPr lang="en-US"/>
              <a:t> Python, </a:t>
            </a:r>
            <a:r>
              <a:rPr lang="en-US" err="1"/>
              <a:t>folosind</a:t>
            </a:r>
            <a:r>
              <a:rPr lang="en-US"/>
              <a:t> </a:t>
            </a:r>
            <a:r>
              <a:rPr lang="en-US" err="1"/>
              <a:t>tehnica</a:t>
            </a:r>
            <a:r>
              <a:rPr lang="en-US"/>
              <a:t> de </a:t>
            </a:r>
            <a:r>
              <a:rPr lang="en-US" err="1"/>
              <a:t>mapare</a:t>
            </a:r>
            <a:r>
              <a:rPr lang="en-US"/>
              <a:t> a </a:t>
            </a:r>
            <a:r>
              <a:rPr lang="en-US" err="1"/>
              <a:t>obiectelor</a:t>
            </a:r>
            <a:r>
              <a:rPr lang="en-US"/>
              <a:t> </a:t>
            </a:r>
            <a:r>
              <a:rPr lang="en-US" err="1"/>
              <a:t>relationale</a:t>
            </a:r>
            <a:r>
              <a:rPr lang="en-US"/>
              <a:t> (ORM). </a:t>
            </a:r>
            <a:r>
              <a:rPr lang="en-US" err="1"/>
              <a:t>Fiecare</a:t>
            </a:r>
            <a:r>
              <a:rPr lang="en-US"/>
              <a:t> </a:t>
            </a:r>
            <a:r>
              <a:rPr lang="en-US" err="1"/>
              <a:t>tabela</a:t>
            </a:r>
            <a:r>
              <a:rPr lang="en-US"/>
              <a:t> din </a:t>
            </a:r>
            <a:r>
              <a:rPr lang="en-US" err="1"/>
              <a:t>baza</a:t>
            </a:r>
            <a:r>
              <a:rPr lang="en-US"/>
              <a:t> de date </a:t>
            </a:r>
            <a:r>
              <a:rPr lang="en-US" err="1"/>
              <a:t>corespunde</a:t>
            </a:r>
            <a:r>
              <a:rPr lang="en-US"/>
              <a:t> </a:t>
            </a:r>
            <a:r>
              <a:rPr lang="en-US" err="1"/>
              <a:t>unei</a:t>
            </a:r>
            <a:r>
              <a:rPr lang="en-US"/>
              <a:t> </a:t>
            </a:r>
            <a:r>
              <a:rPr lang="en-US" err="1"/>
              <a:t>clase</a:t>
            </a:r>
            <a:r>
              <a:rPr lang="en-US"/>
              <a:t> Python, </a:t>
            </a:r>
            <a:r>
              <a:rPr lang="en-US" err="1"/>
              <a:t>tehnica</a:t>
            </a:r>
            <a:r>
              <a:rPr lang="en-US"/>
              <a:t> </a:t>
            </a:r>
            <a:r>
              <a:rPr lang="en-US" err="1"/>
              <a:t>oferita</a:t>
            </a:r>
            <a:r>
              <a:rPr lang="en-US"/>
              <a:t> de </a:t>
            </a:r>
            <a:r>
              <a:rPr lang="en-US" err="1"/>
              <a:t>SQLAlchemy</a:t>
            </a:r>
            <a:r>
              <a:rPr lang="en-US"/>
              <a:t>, care </a:t>
            </a:r>
            <a:r>
              <a:rPr lang="en-US" err="1"/>
              <a:t>asigura</a:t>
            </a:r>
            <a:r>
              <a:rPr lang="en-US"/>
              <a:t> </a:t>
            </a:r>
            <a:r>
              <a:rPr lang="en-US" err="1"/>
              <a:t>operatiile</a:t>
            </a:r>
            <a:r>
              <a:rPr lang="en-US"/>
              <a:t> </a:t>
            </a:r>
            <a:r>
              <a:rPr lang="en-US" err="1"/>
              <a:t>esentiale</a:t>
            </a:r>
            <a:r>
              <a:rPr lang="en-US"/>
              <a:t> </a:t>
            </a:r>
            <a:r>
              <a:rPr lang="en-US" err="1"/>
              <a:t>pentru</a:t>
            </a:r>
            <a:r>
              <a:rPr lang="en-US"/>
              <a:t> </a:t>
            </a:r>
            <a:r>
              <a:rPr lang="en-US" err="1"/>
              <a:t>baza</a:t>
            </a:r>
            <a:r>
              <a:rPr lang="en-US"/>
              <a:t> de date (</a:t>
            </a:r>
            <a:r>
              <a:rPr lang="en-US" err="1"/>
              <a:t>creare</a:t>
            </a:r>
            <a:r>
              <a:rPr lang="en-US"/>
              <a:t>, </a:t>
            </a:r>
            <a:r>
              <a:rPr lang="en-US" err="1"/>
              <a:t>stergere</a:t>
            </a:r>
            <a:r>
              <a:rPr lang="en-US"/>
              <a:t>, etc.). In plus, </a:t>
            </a:r>
            <a:r>
              <a:rPr lang="en-US" err="1"/>
              <a:t>interactiunea</a:t>
            </a:r>
            <a:r>
              <a:rPr lang="en-US"/>
              <a:t> cu API-urile externe, cum </a:t>
            </a:r>
            <a:r>
              <a:rPr lang="en-US" err="1"/>
              <a:t>ar</a:t>
            </a:r>
            <a:r>
              <a:rPr lang="en-US"/>
              <a:t> fi Google Maps, </a:t>
            </a:r>
            <a:r>
              <a:rPr lang="en-US" err="1"/>
              <a:t>implica</a:t>
            </a:r>
            <a:r>
              <a:rPr lang="en-US"/>
              <a:t> </a:t>
            </a:r>
            <a:r>
              <a:rPr lang="en-US" err="1"/>
              <a:t>trimiterea</a:t>
            </a:r>
            <a:r>
              <a:rPr lang="en-US"/>
              <a:t> de </a:t>
            </a:r>
            <a:r>
              <a:rPr lang="en-US" err="1"/>
              <a:t>cereri</a:t>
            </a:r>
            <a:r>
              <a:rPr lang="en-US"/>
              <a:t> HTTP de la </a:t>
            </a:r>
            <a:r>
              <a:rPr lang="en-US" err="1"/>
              <a:t>aplicatie</a:t>
            </a:r>
            <a:r>
              <a:rPr lang="en-US"/>
              <a:t> </a:t>
            </a:r>
            <a:r>
              <a:rPr lang="en-US" err="1"/>
              <a:t>si</a:t>
            </a:r>
            <a:r>
              <a:rPr lang="en-US"/>
              <a:t> </a:t>
            </a:r>
            <a:r>
              <a:rPr lang="en-US" err="1"/>
              <a:t>procesarea</a:t>
            </a:r>
            <a:r>
              <a:rPr lang="en-US"/>
              <a:t> </a:t>
            </a:r>
            <a:r>
              <a:rPr lang="en-US" err="1"/>
              <a:t>raspunsurilor</a:t>
            </a:r>
            <a:r>
              <a:rPr lang="en-US"/>
              <a:t> </a:t>
            </a:r>
            <a:r>
              <a:rPr lang="en-US" err="1"/>
              <a:t>primite</a:t>
            </a:r>
            <a:r>
              <a:rPr lang="en-US"/>
              <a:t>. </a:t>
            </a:r>
            <a:r>
              <a:rPr lang="en-US" err="1"/>
              <a:t>Autorizarea</a:t>
            </a:r>
            <a:r>
              <a:rPr lang="en-US"/>
              <a:t> </a:t>
            </a:r>
            <a:r>
              <a:rPr lang="en-US" err="1"/>
              <a:t>acestor</a:t>
            </a:r>
            <a:r>
              <a:rPr lang="en-US"/>
              <a:t> </a:t>
            </a:r>
            <a:r>
              <a:rPr lang="en-US" err="1"/>
              <a:t>cereri</a:t>
            </a:r>
            <a:r>
              <a:rPr lang="en-US"/>
              <a:t> se face </a:t>
            </a:r>
            <a:r>
              <a:rPr lang="en-US" err="1"/>
              <a:t>printr</a:t>
            </a:r>
            <a:r>
              <a:rPr lang="en-US"/>
              <a:t>-o </a:t>
            </a:r>
            <a:r>
              <a:rPr lang="en-US" err="1"/>
              <a:t>cheie</a:t>
            </a:r>
            <a:r>
              <a:rPr lang="en-US"/>
              <a:t> API </a:t>
            </a:r>
            <a:r>
              <a:rPr lang="en-US" err="1"/>
              <a:t>speciala</a:t>
            </a:r>
            <a:r>
              <a:rPr lang="en-US"/>
              <a:t>, </a:t>
            </a:r>
            <a:r>
              <a:rPr lang="en-US" err="1"/>
              <a:t>furnizata</a:t>
            </a:r>
            <a:r>
              <a:rPr lang="en-US"/>
              <a:t> direct de </a:t>
            </a:r>
            <a:r>
              <a:rPr lang="en-US" err="1"/>
              <a:t>furnizorul</a:t>
            </a:r>
            <a:r>
              <a:rPr lang="en-US"/>
              <a:t> </a:t>
            </a:r>
            <a:r>
              <a:rPr lang="en-US" err="1"/>
              <a:t>serviciilor</a:t>
            </a:r>
            <a:r>
              <a:rPr lang="en-US"/>
              <a:t>.</a:t>
            </a:r>
          </a:p>
        </p:txBody>
      </p:sp>
      <p:sp>
        <p:nvSpPr>
          <p:cNvPr id="4" name="Slide Number Placeholder 3"/>
          <p:cNvSpPr>
            <a:spLocks noGrp="1"/>
          </p:cNvSpPr>
          <p:nvPr>
            <p:ph type="sldNum" sz="quarter" idx="5"/>
          </p:nvPr>
        </p:nvSpPr>
        <p:spPr/>
        <p:txBody>
          <a:bodyPr/>
          <a:lstStyle/>
          <a:p>
            <a:fld id="{52E2B43F-DB58-404D-A525-DDC91C461F98}" type="slidenum">
              <a:rPr lang="en-US" smtClean="0"/>
              <a:t>10</a:t>
            </a:fld>
            <a:endParaRPr lang="en-US"/>
          </a:p>
        </p:txBody>
      </p:sp>
    </p:spTree>
    <p:extLst>
      <p:ext uri="{BB962C8B-B14F-4D97-AF65-F5344CB8AC3E}">
        <p14:creationId xmlns:p14="http://schemas.microsoft.com/office/powerpoint/2010/main" val="1168482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Modelarea</a:t>
            </a:r>
            <a:r>
              <a:rPr lang="en-US"/>
              <a:t> </a:t>
            </a:r>
            <a:r>
              <a:rPr lang="en-US" err="1"/>
              <a:t>bazei</a:t>
            </a:r>
            <a:r>
              <a:rPr lang="en-US"/>
              <a:t> de date </a:t>
            </a:r>
            <a:r>
              <a:rPr lang="en-US" err="1"/>
              <a:t>trebuie</a:t>
            </a:r>
            <a:r>
              <a:rPr lang="en-US"/>
              <a:t> </a:t>
            </a:r>
            <a:r>
              <a:rPr lang="en-US" err="1"/>
              <a:t>sa</a:t>
            </a:r>
            <a:r>
              <a:rPr lang="en-US"/>
              <a:t> </a:t>
            </a:r>
            <a:r>
              <a:rPr lang="en-US" err="1"/>
              <a:t>contina</a:t>
            </a:r>
            <a:r>
              <a:rPr lang="en-US"/>
              <a:t> </a:t>
            </a:r>
            <a:r>
              <a:rPr lang="en-US" err="1"/>
              <a:t>atat</a:t>
            </a:r>
            <a:r>
              <a:rPr lang="en-US"/>
              <a:t> </a:t>
            </a:r>
            <a:r>
              <a:rPr lang="en-US" err="1"/>
              <a:t>tabele</a:t>
            </a:r>
            <a:r>
              <a:rPr lang="en-US"/>
              <a:t> </a:t>
            </a:r>
            <a:r>
              <a:rPr lang="en-US" err="1"/>
              <a:t>pentru</a:t>
            </a:r>
            <a:r>
              <a:rPr lang="en-US"/>
              <a:t> </a:t>
            </a:r>
            <a:r>
              <a:rPr lang="en-US" err="1"/>
              <a:t>stocarea</a:t>
            </a:r>
            <a:r>
              <a:rPr lang="en-US"/>
              <a:t> </a:t>
            </a:r>
            <a:r>
              <a:rPr lang="en-US" err="1"/>
              <a:t>datelor</a:t>
            </a:r>
            <a:r>
              <a:rPr lang="en-US"/>
              <a:t> </a:t>
            </a:r>
            <a:r>
              <a:rPr lang="en-US" err="1"/>
              <a:t>utilizatorilor</a:t>
            </a:r>
            <a:r>
              <a:rPr lang="en-US"/>
              <a:t> (cum </a:t>
            </a:r>
            <a:r>
              <a:rPr lang="en-US" err="1"/>
              <a:t>ar</a:t>
            </a:r>
            <a:r>
              <a:rPr lang="en-US"/>
              <a:t> fi </a:t>
            </a:r>
            <a:r>
              <a:rPr lang="en-US" err="1"/>
              <a:t>conturile</a:t>
            </a:r>
            <a:r>
              <a:rPr lang="en-US"/>
              <a:t>, </a:t>
            </a:r>
            <a:r>
              <a:rPr lang="en-US" err="1"/>
              <a:t>masinile</a:t>
            </a:r>
            <a:r>
              <a:rPr lang="en-US"/>
              <a:t> </a:t>
            </a:r>
            <a:r>
              <a:rPr lang="en-US" err="1"/>
              <a:t>si</a:t>
            </a:r>
            <a:r>
              <a:rPr lang="en-US"/>
              <a:t> </a:t>
            </a:r>
            <a:r>
              <a:rPr lang="en-US" err="1"/>
              <a:t>rutele</a:t>
            </a:r>
            <a:r>
              <a:rPr lang="en-US"/>
              <a:t> </a:t>
            </a:r>
            <a:r>
              <a:rPr lang="en-US" err="1"/>
              <a:t>salvate</a:t>
            </a:r>
            <a:r>
              <a:rPr lang="en-US"/>
              <a:t>) </a:t>
            </a:r>
            <a:r>
              <a:rPr lang="en-US" err="1"/>
              <a:t>dar</a:t>
            </a:r>
            <a:r>
              <a:rPr lang="en-US"/>
              <a:t> </a:t>
            </a:r>
            <a:r>
              <a:rPr lang="en-US" err="1"/>
              <a:t>si</a:t>
            </a:r>
            <a:r>
              <a:rPr lang="en-US"/>
              <a:t> date </a:t>
            </a:r>
            <a:r>
              <a:rPr lang="en-US" err="1"/>
              <a:t>despre</a:t>
            </a:r>
            <a:r>
              <a:rPr lang="en-US"/>
              <a:t> </a:t>
            </a:r>
            <a:r>
              <a:rPr lang="en-US" err="1"/>
              <a:t>zonele</a:t>
            </a:r>
            <a:r>
              <a:rPr lang="en-US"/>
              <a:t> cu </a:t>
            </a:r>
            <a:r>
              <a:rPr lang="en-US" err="1"/>
              <a:t>emisii</a:t>
            </a:r>
            <a:r>
              <a:rPr lang="en-US"/>
              <a:t> </a:t>
            </a:r>
            <a:r>
              <a:rPr lang="en-US" err="1"/>
              <a:t>reduse</a:t>
            </a:r>
            <a:r>
              <a:rPr lang="en-US"/>
              <a:t> </a:t>
            </a:r>
            <a:r>
              <a:rPr lang="en-US" err="1"/>
              <a:t>si</a:t>
            </a:r>
            <a:r>
              <a:rPr lang="en-US"/>
              <a:t> </a:t>
            </a:r>
            <a:r>
              <a:rPr lang="en-US" err="1"/>
              <a:t>vignetele</a:t>
            </a:r>
            <a:r>
              <a:rPr lang="en-US"/>
              <a:t> </a:t>
            </a:r>
            <a:r>
              <a:rPr lang="en-US" err="1"/>
              <a:t>sau</a:t>
            </a:r>
            <a:r>
              <a:rPr lang="en-US"/>
              <a:t> </a:t>
            </a:r>
            <a:r>
              <a:rPr lang="en-US" err="1"/>
              <a:t>criteriile</a:t>
            </a:r>
            <a:r>
              <a:rPr lang="en-US"/>
              <a:t> </a:t>
            </a:r>
            <a:r>
              <a:rPr lang="en-US" err="1"/>
              <a:t>pentru</a:t>
            </a:r>
            <a:r>
              <a:rPr lang="en-US"/>
              <a:t> access in </a:t>
            </a:r>
            <a:r>
              <a:rPr lang="en-US" err="1"/>
              <a:t>aceste</a:t>
            </a:r>
            <a:r>
              <a:rPr lang="en-US"/>
              <a:t> zone. </a:t>
            </a:r>
          </a:p>
          <a:p>
            <a:r>
              <a:rPr lang="en-US"/>
              <a:t>Ca </a:t>
            </a:r>
            <a:r>
              <a:rPr lang="en-US" err="1"/>
              <a:t>si</a:t>
            </a:r>
            <a:r>
              <a:rPr lang="en-US"/>
              <a:t> </a:t>
            </a:r>
            <a:r>
              <a:rPr lang="en-US" err="1"/>
              <a:t>implementare</a:t>
            </a:r>
            <a:r>
              <a:rPr lang="en-US"/>
              <a:t> </a:t>
            </a:r>
            <a:r>
              <a:rPr lang="en-US" err="1"/>
              <a:t>avem</a:t>
            </a:r>
            <a:r>
              <a:rPr lang="en-US"/>
              <a:t>: </a:t>
            </a:r>
          </a:p>
          <a:p>
            <a:pPr marL="228600" indent="-228600">
              <a:buAutoNum type="arabicPeriod"/>
            </a:pPr>
            <a:r>
              <a:rPr lang="en-US"/>
              <a:t>Doua </a:t>
            </a:r>
            <a:r>
              <a:rPr lang="en-US" err="1"/>
              <a:t>tabele</a:t>
            </a:r>
            <a:r>
              <a:rPr lang="en-US"/>
              <a:t> </a:t>
            </a:r>
            <a:r>
              <a:rPr lang="en-US" err="1"/>
              <a:t>relationate</a:t>
            </a:r>
            <a:r>
              <a:rPr lang="en-US"/>
              <a:t>, care </a:t>
            </a:r>
            <a:r>
              <a:rPr lang="en-US" err="1"/>
              <a:t>contin</a:t>
            </a:r>
            <a:r>
              <a:rPr lang="en-US"/>
              <a:t> date cu </a:t>
            </a:r>
            <a:r>
              <a:rPr lang="en-US" err="1"/>
              <a:t>caracter</a:t>
            </a:r>
            <a:r>
              <a:rPr lang="en-US"/>
              <a:t> permanent, respective </a:t>
            </a:r>
            <a:r>
              <a:rPr lang="en-US" err="1"/>
              <a:t>temporar</a:t>
            </a:r>
            <a:r>
              <a:rPr lang="en-US"/>
              <a:t> </a:t>
            </a:r>
            <a:r>
              <a:rPr lang="en-US" err="1"/>
              <a:t>depsre</a:t>
            </a:r>
            <a:r>
              <a:rPr lang="en-US"/>
              <a:t> </a:t>
            </a:r>
            <a:r>
              <a:rPr lang="en-US" err="1"/>
              <a:t>aceste</a:t>
            </a:r>
            <a:r>
              <a:rPr lang="en-US"/>
              <a:t> zone.</a:t>
            </a:r>
          </a:p>
          <a:p>
            <a:pPr marL="228600" indent="-228600">
              <a:buAutoNum type="arabicPeriod"/>
            </a:pPr>
            <a:r>
              <a:rPr lang="en-US"/>
              <a:t>O </a:t>
            </a:r>
            <a:r>
              <a:rPr lang="en-US" err="1"/>
              <a:t>clasa</a:t>
            </a:r>
            <a:r>
              <a:rPr lang="en-US"/>
              <a:t> abstracta, care nu </a:t>
            </a:r>
            <a:r>
              <a:rPr lang="en-US" err="1"/>
              <a:t>creeaza</a:t>
            </a:r>
            <a:r>
              <a:rPr lang="en-US"/>
              <a:t> un </a:t>
            </a:r>
            <a:r>
              <a:rPr lang="en-US" err="1"/>
              <a:t>tabel</a:t>
            </a:r>
            <a:r>
              <a:rPr lang="en-US"/>
              <a:t> in </a:t>
            </a:r>
            <a:r>
              <a:rPr lang="en-US" err="1"/>
              <a:t>baza</a:t>
            </a:r>
            <a:r>
              <a:rPr lang="en-US"/>
              <a:t> de date, </a:t>
            </a:r>
            <a:r>
              <a:rPr lang="en-US" err="1"/>
              <a:t>dar</a:t>
            </a:r>
            <a:r>
              <a:rPr lang="en-US"/>
              <a:t> </a:t>
            </a:r>
            <a:r>
              <a:rPr lang="en-US" err="1"/>
              <a:t>este</a:t>
            </a:r>
            <a:r>
              <a:rPr lang="en-US"/>
              <a:t> </a:t>
            </a:r>
            <a:r>
              <a:rPr lang="en-US" err="1"/>
              <a:t>extinsa</a:t>
            </a:r>
            <a:r>
              <a:rPr lang="en-US"/>
              <a:t> de </a:t>
            </a:r>
            <a:r>
              <a:rPr lang="en-US" err="1"/>
              <a:t>alte</a:t>
            </a:r>
            <a:r>
              <a:rPr lang="en-US"/>
              <a:t> </a:t>
            </a:r>
            <a:r>
              <a:rPr lang="en-US" err="1"/>
              <a:t>clase</a:t>
            </a:r>
            <a:r>
              <a:rPr lang="en-US"/>
              <a:t>. </a:t>
            </a:r>
            <a:r>
              <a:rPr lang="en-US" err="1"/>
              <a:t>Acestea</a:t>
            </a:r>
            <a:r>
              <a:rPr lang="en-US"/>
              <a:t> </a:t>
            </a:r>
            <a:r>
              <a:rPr lang="en-US" err="1"/>
              <a:t>creeaza</a:t>
            </a:r>
            <a:r>
              <a:rPr lang="en-US"/>
              <a:t> </a:t>
            </a:r>
            <a:r>
              <a:rPr lang="en-US" err="1"/>
              <a:t>tabele</a:t>
            </a:r>
            <a:r>
              <a:rPr lang="en-US"/>
              <a:t> </a:t>
            </a:r>
            <a:r>
              <a:rPr lang="en-US" err="1"/>
              <a:t>pentru</a:t>
            </a:r>
            <a:r>
              <a:rPr lang="en-US"/>
              <a:t> </a:t>
            </a:r>
            <a:r>
              <a:rPr lang="en-US" err="1"/>
              <a:t>informatii</a:t>
            </a:r>
            <a:r>
              <a:rPr lang="en-US"/>
              <a:t> </a:t>
            </a:r>
            <a:r>
              <a:rPr lang="en-US" err="1"/>
              <a:t>referitoare</a:t>
            </a:r>
            <a:r>
              <a:rPr lang="en-US"/>
              <a:t> la </a:t>
            </a:r>
            <a:r>
              <a:rPr lang="en-US" err="1"/>
              <a:t>vignetele</a:t>
            </a:r>
            <a:r>
              <a:rPr lang="en-US"/>
              <a:t> </a:t>
            </a:r>
            <a:r>
              <a:rPr lang="en-US" err="1"/>
              <a:t>sau</a:t>
            </a:r>
            <a:r>
              <a:rPr lang="en-US"/>
              <a:t> </a:t>
            </a:r>
            <a:r>
              <a:rPr lang="en-US" err="1"/>
              <a:t>criteriile</a:t>
            </a:r>
            <a:r>
              <a:rPr lang="en-US"/>
              <a:t> </a:t>
            </a:r>
            <a:r>
              <a:rPr lang="en-US" err="1"/>
              <a:t>minime</a:t>
            </a:r>
            <a:r>
              <a:rPr lang="en-US"/>
              <a:t> de </a:t>
            </a:r>
            <a:r>
              <a:rPr lang="en-US" err="1"/>
              <a:t>acces</a:t>
            </a:r>
            <a:r>
              <a:rPr lang="en-US"/>
              <a:t> </a:t>
            </a:r>
            <a:r>
              <a:rPr lang="en-US" err="1"/>
              <a:t>acolo</a:t>
            </a:r>
            <a:r>
              <a:rPr lang="en-US"/>
              <a:t> </a:t>
            </a:r>
            <a:r>
              <a:rPr lang="en-US" err="1"/>
              <a:t>unde</a:t>
            </a:r>
            <a:r>
              <a:rPr lang="en-US"/>
              <a:t> </a:t>
            </a:r>
            <a:r>
              <a:rPr lang="en-US" err="1"/>
              <a:t>este</a:t>
            </a:r>
            <a:r>
              <a:rPr lang="en-US"/>
              <a:t> </a:t>
            </a:r>
            <a:r>
              <a:rPr lang="en-US" err="1"/>
              <a:t>cazul</a:t>
            </a:r>
            <a:r>
              <a:rPr lang="en-US"/>
              <a:t>. </a:t>
            </a:r>
            <a:r>
              <a:rPr lang="en-US" err="1"/>
              <a:t>Totodata</a:t>
            </a:r>
            <a:r>
              <a:rPr lang="en-US"/>
              <a:t>, </a:t>
            </a:r>
            <a:r>
              <a:rPr lang="en-US" err="1"/>
              <a:t>aceste</a:t>
            </a:r>
            <a:r>
              <a:rPr lang="en-US"/>
              <a:t> </a:t>
            </a:r>
            <a:r>
              <a:rPr lang="en-US" err="1"/>
              <a:t>clase</a:t>
            </a:r>
            <a:r>
              <a:rPr lang="en-US"/>
              <a:t> </a:t>
            </a:r>
            <a:r>
              <a:rPr lang="en-US" err="1"/>
              <a:t>implementeaza</a:t>
            </a:r>
            <a:r>
              <a:rPr lang="en-US"/>
              <a:t> </a:t>
            </a:r>
            <a:r>
              <a:rPr lang="en-US" err="1"/>
              <a:t>metoda</a:t>
            </a:r>
            <a:r>
              <a:rPr lang="en-US"/>
              <a:t> care </a:t>
            </a:r>
            <a:r>
              <a:rPr lang="en-US" err="1"/>
              <a:t>marcheaza</a:t>
            </a:r>
            <a:r>
              <a:rPr lang="en-US"/>
              <a:t> </a:t>
            </a:r>
            <a:r>
              <a:rPr lang="en-US" err="1"/>
              <a:t>vigneta</a:t>
            </a:r>
            <a:r>
              <a:rPr lang="en-US"/>
              <a:t> </a:t>
            </a:r>
            <a:r>
              <a:rPr lang="en-US" err="1"/>
              <a:t>pentru</a:t>
            </a:r>
            <a:r>
              <a:rPr lang="en-US"/>
              <a:t> care un </a:t>
            </a:r>
            <a:r>
              <a:rPr lang="en-US" err="1"/>
              <a:t>vehicul</a:t>
            </a:r>
            <a:r>
              <a:rPr lang="en-US"/>
              <a:t> </a:t>
            </a:r>
            <a:r>
              <a:rPr lang="en-US" err="1"/>
              <a:t>este</a:t>
            </a:r>
            <a:r>
              <a:rPr lang="en-US"/>
              <a:t> </a:t>
            </a:r>
            <a:r>
              <a:rPr lang="en-US" err="1"/>
              <a:t>eligibil</a:t>
            </a:r>
            <a:r>
              <a:rPr lang="en-US"/>
              <a:t>. </a:t>
            </a:r>
          </a:p>
          <a:p>
            <a:pPr marL="228600" indent="-228600">
              <a:buAutoNum type="arabicPeriod"/>
            </a:pPr>
            <a:r>
              <a:rPr lang="en-US" err="1"/>
              <a:t>Trei</a:t>
            </a:r>
            <a:r>
              <a:rPr lang="en-US"/>
              <a:t> </a:t>
            </a:r>
            <a:r>
              <a:rPr lang="en-US" err="1"/>
              <a:t>tabele</a:t>
            </a:r>
            <a:r>
              <a:rPr lang="en-US"/>
              <a:t> </a:t>
            </a:r>
            <a:r>
              <a:rPr lang="en-US" err="1"/>
              <a:t>pentru</a:t>
            </a:r>
            <a:r>
              <a:rPr lang="en-US"/>
              <a:t> </a:t>
            </a:r>
            <a:r>
              <a:rPr lang="en-US" err="1"/>
              <a:t>stocarea</a:t>
            </a:r>
            <a:r>
              <a:rPr lang="en-US"/>
              <a:t> </a:t>
            </a:r>
            <a:r>
              <a:rPr lang="en-US" err="1"/>
              <a:t>conturilor</a:t>
            </a:r>
            <a:r>
              <a:rPr lang="en-US"/>
              <a:t>, </a:t>
            </a:r>
            <a:r>
              <a:rPr lang="en-US" err="1"/>
              <a:t>masinilor</a:t>
            </a:r>
            <a:r>
              <a:rPr lang="en-US"/>
              <a:t> </a:t>
            </a:r>
            <a:r>
              <a:rPr lang="en-US" err="1"/>
              <a:t>si</a:t>
            </a:r>
            <a:r>
              <a:rPr lang="en-US"/>
              <a:t> </a:t>
            </a:r>
            <a:r>
              <a:rPr lang="en-US" err="1"/>
              <a:t>rutelor</a:t>
            </a:r>
            <a:r>
              <a:rPr lang="en-US"/>
              <a:t>. </a:t>
            </a:r>
            <a:r>
              <a:rPr lang="en-US" err="1"/>
              <a:t>Parolele</a:t>
            </a:r>
            <a:r>
              <a:rPr lang="en-US"/>
              <a:t> de </a:t>
            </a:r>
            <a:r>
              <a:rPr lang="en-US" err="1"/>
              <a:t>utilizator</a:t>
            </a:r>
            <a:r>
              <a:rPr lang="en-US"/>
              <a:t> sunt </a:t>
            </a:r>
            <a:r>
              <a:rPr lang="en-US" err="1"/>
              <a:t>criptate</a:t>
            </a:r>
            <a:r>
              <a:rPr lang="en-US"/>
              <a:t> cu </a:t>
            </a:r>
            <a:r>
              <a:rPr lang="en-US" err="1"/>
              <a:t>algoritmul</a:t>
            </a:r>
            <a:r>
              <a:rPr lang="en-US"/>
              <a:t> sha256 </a:t>
            </a:r>
            <a:r>
              <a:rPr lang="en-US" err="1"/>
              <a:t>inainte</a:t>
            </a:r>
            <a:r>
              <a:rPr lang="en-US"/>
              <a:t> de a fi </a:t>
            </a:r>
            <a:r>
              <a:rPr lang="en-US" err="1"/>
              <a:t>salvate</a:t>
            </a:r>
            <a:r>
              <a:rPr lang="en-US"/>
              <a:t>.    </a:t>
            </a:r>
          </a:p>
        </p:txBody>
      </p:sp>
      <p:sp>
        <p:nvSpPr>
          <p:cNvPr id="4" name="Slide Number Placeholder 3"/>
          <p:cNvSpPr>
            <a:spLocks noGrp="1"/>
          </p:cNvSpPr>
          <p:nvPr>
            <p:ph type="sldNum" sz="quarter" idx="5"/>
          </p:nvPr>
        </p:nvSpPr>
        <p:spPr/>
        <p:txBody>
          <a:bodyPr/>
          <a:lstStyle/>
          <a:p>
            <a:fld id="{52E2B43F-DB58-404D-A525-DDC91C461F98}" type="slidenum">
              <a:rPr lang="en-US" smtClean="0"/>
              <a:t>11</a:t>
            </a:fld>
            <a:endParaRPr lang="en-US"/>
          </a:p>
        </p:txBody>
      </p:sp>
    </p:spTree>
    <p:extLst>
      <p:ext uri="{BB962C8B-B14F-4D97-AF65-F5344CB8AC3E}">
        <p14:creationId xmlns:p14="http://schemas.microsoft.com/office/powerpoint/2010/main" val="2069238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FUNCȚIONAREA SISTEMULUI DE VALIDARE A ACCESULUI </a:t>
            </a:r>
            <a:endParaRPr lang="ro-RO"/>
          </a:p>
          <a:p>
            <a:pPr marL="0" marR="0" lvl="0" indent="0" algn="l" defTabSz="914400" rtl="0" eaLnBrk="1" fontAlgn="auto" latinLnBrk="0" hangingPunct="1">
              <a:lnSpc>
                <a:spcPct val="100000"/>
              </a:lnSpc>
              <a:spcBef>
                <a:spcPts val="0"/>
              </a:spcBef>
              <a:spcAft>
                <a:spcPts val="0"/>
              </a:spcAft>
              <a:buClrTx/>
              <a:buSzTx/>
              <a:buFontTx/>
              <a:buNone/>
              <a:tabLst/>
              <a:defRPr/>
            </a:pPr>
            <a:r>
              <a:rPr lang="ro-RO" b="1"/>
              <a:t>Validarea accesului în Zonele cu Emisii Reduse</a:t>
            </a:r>
            <a:endParaRPr lang="en-US" b="1"/>
          </a:p>
          <a:p>
            <a:endParaRPr lang="en-US"/>
          </a:p>
          <a:p>
            <a:pPr marL="171450" indent="-171450">
              <a:buFont typeface="Arial" panose="020B0604020202020204" pitchFamily="34" charset="0"/>
              <a:buChar char="•"/>
            </a:pPr>
            <a:r>
              <a:rPr lang="en-US" err="1"/>
              <a:t>Clientul</a:t>
            </a:r>
            <a:r>
              <a:rPr lang="en-US"/>
              <a:t> </a:t>
            </a:r>
            <a:r>
              <a:rPr lang="en-US" err="1"/>
              <a:t>colectează</a:t>
            </a:r>
            <a:r>
              <a:rPr lang="en-US"/>
              <a:t> </a:t>
            </a:r>
            <a:r>
              <a:rPr lang="en-US" err="1"/>
              <a:t>informațiile</a:t>
            </a:r>
            <a:r>
              <a:rPr lang="en-US"/>
              <a:t> </a:t>
            </a:r>
            <a:r>
              <a:rPr lang="en-US" err="1"/>
              <a:t>introduse</a:t>
            </a:r>
            <a:r>
              <a:rPr lang="en-US"/>
              <a:t> de </a:t>
            </a:r>
            <a:r>
              <a:rPr lang="en-US" err="1"/>
              <a:t>utlizator</a:t>
            </a:r>
            <a:r>
              <a:rPr lang="en-US"/>
              <a:t> </a:t>
            </a:r>
            <a:r>
              <a:rPr lang="en-US" err="1"/>
              <a:t>si</a:t>
            </a:r>
            <a:r>
              <a:rPr lang="en-US"/>
              <a:t> </a:t>
            </a:r>
            <a:r>
              <a:rPr lang="en-US" err="1"/>
              <a:t>trimite</a:t>
            </a:r>
            <a:r>
              <a:rPr lang="en-US"/>
              <a:t> o </a:t>
            </a:r>
            <a:r>
              <a:rPr lang="en-US" err="1"/>
              <a:t>cerere</a:t>
            </a:r>
            <a:r>
              <a:rPr lang="en-US"/>
              <a:t> </a:t>
            </a:r>
            <a:r>
              <a:rPr lang="en-US" err="1"/>
              <a:t>catre</a:t>
            </a:r>
            <a:r>
              <a:rPr lang="en-US"/>
              <a:t> Server. </a:t>
            </a:r>
            <a:r>
              <a:rPr lang="en-US" err="1"/>
              <a:t>Intre</a:t>
            </a:r>
            <a:r>
              <a:rPr lang="en-US"/>
              <a:t> </a:t>
            </a:r>
            <a:r>
              <a:rPr lang="en-US" err="1"/>
              <a:t>timp</a:t>
            </a:r>
            <a:r>
              <a:rPr lang="en-US"/>
              <a:t>, </a:t>
            </a:r>
            <a:r>
              <a:rPr lang="en-US" err="1"/>
              <a:t>interfata</a:t>
            </a:r>
            <a:r>
              <a:rPr lang="en-US"/>
              <a:t> </a:t>
            </a:r>
            <a:r>
              <a:rPr lang="en-US" err="1"/>
              <a:t>grafica</a:t>
            </a:r>
            <a:r>
              <a:rPr lang="en-US"/>
              <a:t> </a:t>
            </a:r>
            <a:r>
              <a:rPr lang="en-US" err="1"/>
              <a:t>este</a:t>
            </a:r>
            <a:r>
              <a:rPr lang="en-US"/>
              <a:t> </a:t>
            </a:r>
            <a:r>
              <a:rPr lang="en-US" err="1"/>
              <a:t>actualizata</a:t>
            </a:r>
            <a:r>
              <a:rPr lang="en-US"/>
              <a:t> </a:t>
            </a:r>
            <a:r>
              <a:rPr lang="en-US" err="1"/>
              <a:t>si</a:t>
            </a:r>
            <a:r>
              <a:rPr lang="en-US"/>
              <a:t> </a:t>
            </a:r>
            <a:r>
              <a:rPr lang="en-US" err="1"/>
              <a:t>afiseaza</a:t>
            </a:r>
            <a:r>
              <a:rPr lang="en-US"/>
              <a:t> </a:t>
            </a:r>
            <a:r>
              <a:rPr lang="en-US" err="1"/>
              <a:t>traseul</a:t>
            </a:r>
            <a:r>
              <a:rPr lang="en-US"/>
              <a:t> </a:t>
            </a:r>
            <a:r>
              <a:rPr lang="en-US" err="1"/>
              <a:t>intre</a:t>
            </a:r>
            <a:r>
              <a:rPr lang="en-US"/>
              <a:t> </a:t>
            </a:r>
            <a:r>
              <a:rPr lang="en-US" err="1"/>
              <a:t>desinatii</a:t>
            </a:r>
            <a:r>
              <a:rPr lang="en-US"/>
              <a:t>.</a:t>
            </a:r>
          </a:p>
          <a:p>
            <a:pPr marL="171450" indent="-171450">
              <a:buFont typeface="Arial" panose="020B0604020202020204" pitchFamily="34" charset="0"/>
              <a:buChar char="•"/>
            </a:pPr>
            <a:r>
              <a:rPr lang="en-US"/>
              <a:t>Backend-</a:t>
            </a:r>
            <a:r>
              <a:rPr lang="en-US" err="1"/>
              <a:t>ul</a:t>
            </a:r>
            <a:r>
              <a:rPr lang="en-US"/>
              <a:t> </a:t>
            </a:r>
            <a:r>
              <a:rPr lang="en-US" err="1"/>
              <a:t>proceseaza</a:t>
            </a:r>
            <a:r>
              <a:rPr lang="en-US"/>
              <a:t> </a:t>
            </a:r>
            <a:r>
              <a:rPr lang="en-US" err="1"/>
              <a:t>cererea</a:t>
            </a:r>
            <a:r>
              <a:rPr lang="en-US"/>
              <a:t> </a:t>
            </a:r>
            <a:r>
              <a:rPr lang="en-US" err="1"/>
              <a:t>si</a:t>
            </a:r>
            <a:r>
              <a:rPr lang="en-US"/>
              <a:t> </a:t>
            </a:r>
            <a:r>
              <a:rPr lang="en-US" err="1"/>
              <a:t>stabileste</a:t>
            </a:r>
            <a:r>
              <a:rPr lang="en-US"/>
              <a:t> care sunt </a:t>
            </a:r>
            <a:r>
              <a:rPr lang="en-US" err="1"/>
              <a:t>tarile</a:t>
            </a:r>
            <a:r>
              <a:rPr lang="en-US"/>
              <a:t> </a:t>
            </a:r>
            <a:r>
              <a:rPr lang="en-US" err="1"/>
              <a:t>si</a:t>
            </a:r>
            <a:r>
              <a:rPr lang="en-US"/>
              <a:t> </a:t>
            </a:r>
            <a:r>
              <a:rPr lang="en-US" err="1"/>
              <a:t>orasele</a:t>
            </a:r>
            <a:r>
              <a:rPr lang="en-US"/>
              <a:t> </a:t>
            </a:r>
            <a:r>
              <a:rPr lang="en-US" err="1"/>
              <a:t>pentru</a:t>
            </a:r>
            <a:r>
              <a:rPr lang="en-US"/>
              <a:t> care </a:t>
            </a:r>
            <a:r>
              <a:rPr lang="en-US" err="1"/>
              <a:t>dorim</a:t>
            </a:r>
            <a:r>
              <a:rPr lang="en-US"/>
              <a:t> </a:t>
            </a:r>
            <a:r>
              <a:rPr lang="en-US" err="1"/>
              <a:t>sa</a:t>
            </a:r>
            <a:r>
              <a:rPr lang="en-US"/>
              <a:t> </a:t>
            </a:r>
            <a:r>
              <a:rPr lang="en-US" err="1"/>
              <a:t>facem</a:t>
            </a:r>
            <a:r>
              <a:rPr lang="en-US"/>
              <a:t> </a:t>
            </a:r>
            <a:r>
              <a:rPr lang="en-US" err="1"/>
              <a:t>verificarea</a:t>
            </a:r>
            <a:r>
              <a:rPr lang="en-US"/>
              <a:t>. </a:t>
            </a:r>
            <a:r>
              <a:rPr lang="en-US" err="1"/>
              <a:t>Practic</a:t>
            </a:r>
            <a:r>
              <a:rPr lang="en-US"/>
              <a:t>, pe </a:t>
            </a:r>
            <a:r>
              <a:rPr lang="en-US" err="1"/>
              <a:t>baza</a:t>
            </a:r>
            <a:r>
              <a:rPr lang="en-US"/>
              <a:t> </a:t>
            </a:r>
            <a:r>
              <a:rPr lang="en-US" err="1"/>
              <a:t>acestui</a:t>
            </a:r>
            <a:r>
              <a:rPr lang="en-US"/>
              <a:t> input, sunt </a:t>
            </a:r>
            <a:r>
              <a:rPr lang="en-US" err="1"/>
              <a:t>porniti</a:t>
            </a:r>
            <a:r>
              <a:rPr lang="en-US"/>
              <a:t> pe rand </a:t>
            </a:r>
            <a:r>
              <a:rPr lang="en-US" err="1"/>
              <a:t>algoritmii</a:t>
            </a:r>
            <a:r>
              <a:rPr lang="en-US"/>
              <a:t> de </a:t>
            </a:r>
            <a:r>
              <a:rPr lang="en-US" err="1"/>
              <a:t>validare</a:t>
            </a:r>
            <a:r>
              <a:rPr lang="en-US"/>
              <a:t> a </a:t>
            </a:r>
            <a:r>
              <a:rPr lang="en-US" err="1"/>
              <a:t>accesului</a:t>
            </a:r>
            <a:r>
              <a:rPr lang="en-US"/>
              <a:t>. </a:t>
            </a:r>
            <a:r>
              <a:rPr lang="en-US" err="1"/>
              <a:t>Deoarece</a:t>
            </a:r>
            <a:r>
              <a:rPr lang="en-US"/>
              <a:t> </a:t>
            </a:r>
            <a:r>
              <a:rPr lang="en-US" err="1"/>
              <a:t>criteriile</a:t>
            </a:r>
            <a:r>
              <a:rPr lang="en-US"/>
              <a:t> </a:t>
            </a:r>
            <a:r>
              <a:rPr lang="en-US" err="1"/>
              <a:t>difera</a:t>
            </a:r>
            <a:r>
              <a:rPr lang="en-US"/>
              <a:t> de la o </a:t>
            </a:r>
            <a:r>
              <a:rPr lang="en-US" err="1"/>
              <a:t>tara</a:t>
            </a:r>
            <a:r>
              <a:rPr lang="en-US"/>
              <a:t> la </a:t>
            </a:r>
            <a:r>
              <a:rPr lang="en-US" err="1"/>
              <a:t>tara</a:t>
            </a:r>
            <a:r>
              <a:rPr lang="en-US"/>
              <a:t>, </a:t>
            </a:r>
            <a:r>
              <a:rPr lang="en-US" err="1"/>
              <a:t>fiecare</a:t>
            </a:r>
            <a:r>
              <a:rPr lang="en-US"/>
              <a:t> are un alt </a:t>
            </a:r>
            <a:r>
              <a:rPr lang="en-US" err="1"/>
              <a:t>algoritm</a:t>
            </a:r>
            <a:r>
              <a:rPr lang="en-US"/>
              <a:t>. </a:t>
            </a:r>
            <a:r>
              <a:rPr lang="en-US" err="1"/>
              <a:t>Acestia</a:t>
            </a:r>
            <a:r>
              <a:rPr lang="en-US"/>
              <a:t> </a:t>
            </a:r>
            <a:r>
              <a:rPr lang="en-US" err="1"/>
              <a:t>interactioneaza</a:t>
            </a:r>
            <a:r>
              <a:rPr lang="en-US"/>
              <a:t> cu </a:t>
            </a:r>
            <a:r>
              <a:rPr lang="en-US" err="1"/>
              <a:t>baza</a:t>
            </a:r>
            <a:r>
              <a:rPr lang="en-US"/>
              <a:t> de date </a:t>
            </a:r>
            <a:r>
              <a:rPr lang="en-US" err="1"/>
              <a:t>si</a:t>
            </a:r>
            <a:r>
              <a:rPr lang="en-US"/>
              <a:t> </a:t>
            </a:r>
            <a:r>
              <a:rPr lang="en-US" err="1"/>
              <a:t>compara</a:t>
            </a:r>
            <a:r>
              <a:rPr lang="en-US"/>
              <a:t> </a:t>
            </a:r>
            <a:r>
              <a:rPr lang="en-US" err="1"/>
              <a:t>informatiile</a:t>
            </a:r>
            <a:r>
              <a:rPr lang="en-US"/>
              <a:t> </a:t>
            </a:r>
            <a:r>
              <a:rPr lang="en-US" err="1"/>
              <a:t>existente</a:t>
            </a:r>
            <a:r>
              <a:rPr lang="en-US"/>
              <a:t> </a:t>
            </a:r>
            <a:r>
              <a:rPr lang="en-US" err="1"/>
              <a:t>despre</a:t>
            </a:r>
            <a:r>
              <a:rPr lang="en-US"/>
              <a:t> </a:t>
            </a:r>
            <a:r>
              <a:rPr lang="en-US" err="1"/>
              <a:t>vehiculul</a:t>
            </a:r>
            <a:r>
              <a:rPr lang="en-US"/>
              <a:t> </a:t>
            </a:r>
            <a:r>
              <a:rPr lang="en-US" err="1"/>
              <a:t>utilizatorului</a:t>
            </a:r>
            <a:r>
              <a:rPr lang="en-US"/>
              <a:t> cu </a:t>
            </a:r>
            <a:r>
              <a:rPr lang="en-US" err="1"/>
              <a:t>cele</a:t>
            </a:r>
            <a:r>
              <a:rPr lang="en-US"/>
              <a:t> </a:t>
            </a:r>
            <a:r>
              <a:rPr lang="en-US" err="1"/>
              <a:t>despre</a:t>
            </a:r>
            <a:r>
              <a:rPr lang="en-US"/>
              <a:t> </a:t>
            </a:r>
            <a:r>
              <a:rPr lang="en-US" err="1"/>
              <a:t>orasele</a:t>
            </a:r>
            <a:r>
              <a:rPr lang="en-US"/>
              <a:t> din input. </a:t>
            </a:r>
            <a:r>
              <a:rPr lang="en-US" err="1"/>
              <a:t>Astfel</a:t>
            </a:r>
            <a:r>
              <a:rPr lang="en-US"/>
              <a:t> se </a:t>
            </a:r>
            <a:r>
              <a:rPr lang="en-US" err="1"/>
              <a:t>formuleaza</a:t>
            </a:r>
            <a:r>
              <a:rPr lang="en-US"/>
              <a:t> un </a:t>
            </a:r>
            <a:r>
              <a:rPr lang="en-US" err="1"/>
              <a:t>raspuns</a:t>
            </a:r>
            <a:r>
              <a:rPr lang="en-US"/>
              <a:t>, </a:t>
            </a:r>
            <a:r>
              <a:rPr lang="en-US" err="1"/>
              <a:t>datele</a:t>
            </a:r>
            <a:r>
              <a:rPr lang="en-US"/>
              <a:t> sunt integrate in </a:t>
            </a:r>
            <a:r>
              <a:rPr lang="en-US" err="1"/>
              <a:t>formatul</a:t>
            </a:r>
            <a:r>
              <a:rPr lang="en-US"/>
              <a:t> JSON </a:t>
            </a:r>
            <a:r>
              <a:rPr lang="en-US" err="1"/>
              <a:t>si</a:t>
            </a:r>
            <a:r>
              <a:rPr lang="en-US"/>
              <a:t> </a:t>
            </a:r>
            <a:r>
              <a:rPr lang="en-US" err="1"/>
              <a:t>transmise</a:t>
            </a:r>
            <a:r>
              <a:rPr lang="en-US"/>
              <a:t> </a:t>
            </a:r>
            <a:r>
              <a:rPr lang="en-US" err="1"/>
              <a:t>inapoi</a:t>
            </a:r>
            <a:r>
              <a:rPr lang="en-US"/>
              <a:t> </a:t>
            </a:r>
            <a:r>
              <a:rPr lang="en-US" err="1"/>
              <a:t>catre</a:t>
            </a:r>
            <a:r>
              <a:rPr lang="en-US"/>
              <a:t> Client.</a:t>
            </a:r>
          </a:p>
          <a:p>
            <a:pPr marL="171450" indent="-171450">
              <a:buFont typeface="Arial" panose="020B0604020202020204" pitchFamily="34" charset="0"/>
              <a:buChar char="•"/>
            </a:pPr>
            <a:r>
              <a:rPr lang="en-US" err="1"/>
              <a:t>Acesta</a:t>
            </a:r>
            <a:r>
              <a:rPr lang="en-US"/>
              <a:t>, pe </a:t>
            </a:r>
            <a:r>
              <a:rPr lang="en-US" err="1"/>
              <a:t>baza</a:t>
            </a:r>
            <a:r>
              <a:rPr lang="en-US"/>
              <a:t> </a:t>
            </a:r>
            <a:r>
              <a:rPr lang="en-US" err="1"/>
              <a:t>algoritmilor</a:t>
            </a:r>
            <a:r>
              <a:rPr lang="en-US"/>
              <a:t> </a:t>
            </a:r>
            <a:r>
              <a:rPr lang="en-US" err="1"/>
              <a:t>prestabiliti</a:t>
            </a:r>
            <a:r>
              <a:rPr lang="en-US"/>
              <a:t> in JavaScript, </a:t>
            </a:r>
            <a:r>
              <a:rPr lang="en-US" err="1"/>
              <a:t>proceseaza</a:t>
            </a:r>
            <a:r>
              <a:rPr lang="en-US"/>
              <a:t> </a:t>
            </a:r>
            <a:r>
              <a:rPr lang="en-US" err="1"/>
              <a:t>raspunsul</a:t>
            </a:r>
            <a:r>
              <a:rPr lang="en-US"/>
              <a:t> </a:t>
            </a:r>
            <a:r>
              <a:rPr lang="en-US" err="1"/>
              <a:t>astfel</a:t>
            </a:r>
            <a:r>
              <a:rPr lang="en-US"/>
              <a:t> </a:t>
            </a:r>
            <a:r>
              <a:rPr lang="en-US" err="1"/>
              <a:t>incat</a:t>
            </a:r>
            <a:r>
              <a:rPr lang="en-US"/>
              <a:t> </a:t>
            </a:r>
            <a:r>
              <a:rPr lang="en-US" err="1"/>
              <a:t>sa</a:t>
            </a:r>
            <a:r>
              <a:rPr lang="en-US"/>
              <a:t> </a:t>
            </a:r>
            <a:r>
              <a:rPr lang="en-US" err="1"/>
              <a:t>ofere</a:t>
            </a:r>
            <a:r>
              <a:rPr lang="en-US"/>
              <a:t> </a:t>
            </a:r>
            <a:r>
              <a:rPr lang="en-US" err="1"/>
              <a:t>niste</a:t>
            </a:r>
            <a:r>
              <a:rPr lang="en-US"/>
              <a:t> </a:t>
            </a:r>
            <a:r>
              <a:rPr lang="en-US" err="1"/>
              <a:t>informatii</a:t>
            </a:r>
            <a:r>
              <a:rPr lang="en-US"/>
              <a:t> </a:t>
            </a:r>
            <a:r>
              <a:rPr lang="en-US" err="1"/>
              <a:t>clare</a:t>
            </a:r>
            <a:r>
              <a:rPr lang="en-US"/>
              <a:t> de </a:t>
            </a:r>
            <a:r>
              <a:rPr lang="en-US" err="1"/>
              <a:t>orientare</a:t>
            </a:r>
            <a:r>
              <a:rPr lang="en-US"/>
              <a:t>. </a:t>
            </a:r>
            <a:r>
              <a:rPr lang="en-US" err="1"/>
              <a:t>Practic</a:t>
            </a:r>
            <a:r>
              <a:rPr lang="en-US"/>
              <a:t> sunt </a:t>
            </a:r>
            <a:r>
              <a:rPr lang="en-US" err="1"/>
              <a:t>formate</a:t>
            </a:r>
            <a:r>
              <a:rPr lang="en-US"/>
              <a:t> o </a:t>
            </a:r>
            <a:r>
              <a:rPr lang="en-US" err="1"/>
              <a:t>serie</a:t>
            </a:r>
            <a:r>
              <a:rPr lang="en-US"/>
              <a:t> de </a:t>
            </a:r>
            <a:r>
              <a:rPr lang="en-US" err="1"/>
              <a:t>alerte</a:t>
            </a:r>
            <a:r>
              <a:rPr lang="en-US"/>
              <a:t> care </a:t>
            </a:r>
            <a:r>
              <a:rPr lang="en-US" err="1"/>
              <a:t>contin</a:t>
            </a:r>
            <a:r>
              <a:rPr lang="en-US"/>
              <a:t> </a:t>
            </a:r>
            <a:r>
              <a:rPr lang="en-US" err="1"/>
              <a:t>informatiile</a:t>
            </a:r>
            <a:r>
              <a:rPr lang="en-US"/>
              <a:t> </a:t>
            </a:r>
            <a:r>
              <a:rPr lang="en-US" err="1"/>
              <a:t>relevante</a:t>
            </a:r>
            <a:r>
              <a:rPr lang="en-US"/>
              <a:t> </a:t>
            </a:r>
            <a:r>
              <a:rPr lang="en-US" err="1"/>
              <a:t>despre</a:t>
            </a:r>
            <a:r>
              <a:rPr lang="en-US"/>
              <a:t> </a:t>
            </a:r>
            <a:r>
              <a:rPr lang="en-US" err="1"/>
              <a:t>accesul</a:t>
            </a:r>
            <a:r>
              <a:rPr lang="en-US"/>
              <a:t> </a:t>
            </a:r>
            <a:r>
              <a:rPr lang="en-US" err="1"/>
              <a:t>vehiculului</a:t>
            </a:r>
            <a:r>
              <a:rPr lang="en-US"/>
              <a:t> </a:t>
            </a:r>
            <a:r>
              <a:rPr lang="en-US" err="1"/>
              <a:t>selectat</a:t>
            </a:r>
            <a:r>
              <a:rPr lang="en-US"/>
              <a:t>.</a:t>
            </a:r>
            <a:endParaRPr lang="ro-RO"/>
          </a:p>
          <a:p>
            <a:pPr marL="171450" indent="-171450">
              <a:buFont typeface="Arial" panose="020B0604020202020204" pitchFamily="34" charset="0"/>
              <a:buChar char="•"/>
            </a:pPr>
            <a:endParaRPr lang="ro-RO"/>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ro-RO" b="1"/>
              <a:t>Identificarea Vignetei potrivite pentru automobil</a:t>
            </a:r>
            <a:endParaRPr lang="ro-RO" b="0"/>
          </a:p>
          <a:p>
            <a:pPr marL="171450" indent="-171450">
              <a:buFont typeface="Arial" panose="020B0604020202020204" pitchFamily="34" charset="0"/>
              <a:buChar char="•"/>
            </a:pPr>
            <a:r>
              <a:rPr lang="en-US"/>
              <a:t>Similar cu </a:t>
            </a:r>
            <a:r>
              <a:rPr lang="en-US" err="1"/>
              <a:t>procesul</a:t>
            </a:r>
            <a:r>
              <a:rPr lang="en-US"/>
              <a:t> anterior, </a:t>
            </a:r>
            <a:r>
              <a:rPr lang="en-US" err="1"/>
              <a:t>aplicatia</a:t>
            </a:r>
            <a:r>
              <a:rPr lang="en-US"/>
              <a:t> </a:t>
            </a:r>
            <a:r>
              <a:rPr lang="en-US" err="1"/>
              <a:t>interactioneaza</a:t>
            </a:r>
            <a:r>
              <a:rPr lang="en-US"/>
              <a:t> cu </a:t>
            </a:r>
            <a:r>
              <a:rPr lang="en-US" err="1"/>
              <a:t>baza</a:t>
            </a:r>
            <a:r>
              <a:rPr lang="en-US"/>
              <a:t> de date </a:t>
            </a:r>
            <a:r>
              <a:rPr lang="en-US" err="1"/>
              <a:t>pentru</a:t>
            </a:r>
            <a:r>
              <a:rPr lang="en-US"/>
              <a:t> a </a:t>
            </a:r>
            <a:r>
              <a:rPr lang="en-US" err="1"/>
              <a:t>stabili</a:t>
            </a:r>
            <a:r>
              <a:rPr lang="en-US"/>
              <a:t> in mod automat care </a:t>
            </a:r>
            <a:r>
              <a:rPr lang="en-US" err="1"/>
              <a:t>este</a:t>
            </a:r>
            <a:r>
              <a:rPr lang="en-US"/>
              <a:t> </a:t>
            </a:r>
            <a:r>
              <a:rPr lang="en-US" err="1"/>
              <a:t>vigneta</a:t>
            </a:r>
            <a:r>
              <a:rPr lang="en-US"/>
              <a:t> </a:t>
            </a:r>
            <a:r>
              <a:rPr lang="en-US" err="1"/>
              <a:t>potrivita</a:t>
            </a:r>
            <a:r>
              <a:rPr lang="en-US"/>
              <a:t> </a:t>
            </a:r>
            <a:r>
              <a:rPr lang="en-US" err="1"/>
              <a:t>vehiclului</a:t>
            </a:r>
            <a:r>
              <a:rPr lang="en-US"/>
              <a:t> </a:t>
            </a:r>
            <a:r>
              <a:rPr lang="en-US" err="1"/>
              <a:t>selectat</a:t>
            </a:r>
            <a:r>
              <a:rPr lang="en-US"/>
              <a:t>.</a:t>
            </a:r>
          </a:p>
          <a:p>
            <a:pPr marL="171450" indent="-171450">
              <a:buFont typeface="Arial" panose="020B0604020202020204" pitchFamily="34" charset="0"/>
              <a:buChar char="•"/>
            </a:pPr>
            <a:r>
              <a:rPr lang="en-US"/>
              <a:t>In mod cert </a:t>
            </a:r>
            <a:r>
              <a:rPr lang="en-US" err="1"/>
              <a:t>acest</a:t>
            </a:r>
            <a:r>
              <a:rPr lang="en-US"/>
              <a:t> </a:t>
            </a:r>
            <a:r>
              <a:rPr lang="en-US" err="1"/>
              <a:t>lucru</a:t>
            </a:r>
            <a:r>
              <a:rPr lang="en-US"/>
              <a:t> </a:t>
            </a:r>
            <a:r>
              <a:rPr lang="en-US" err="1"/>
              <a:t>este</a:t>
            </a:r>
            <a:r>
              <a:rPr lang="en-US"/>
              <a:t> </a:t>
            </a:r>
            <a:r>
              <a:rPr lang="en-US" err="1"/>
              <a:t>posibil</a:t>
            </a:r>
            <a:r>
              <a:rPr lang="en-US"/>
              <a:t> </a:t>
            </a:r>
            <a:r>
              <a:rPr lang="en-US" err="1"/>
              <a:t>doar</a:t>
            </a:r>
            <a:r>
              <a:rPr lang="en-US"/>
              <a:t> in </a:t>
            </a:r>
            <a:r>
              <a:rPr lang="en-US" err="1"/>
              <a:t>tarile</a:t>
            </a:r>
            <a:r>
              <a:rPr lang="en-US"/>
              <a:t> care au </a:t>
            </a:r>
            <a:r>
              <a:rPr lang="en-US" err="1"/>
              <a:t>vignete</a:t>
            </a:r>
            <a:r>
              <a:rPr lang="en-US"/>
              <a:t> </a:t>
            </a:r>
            <a:r>
              <a:rPr lang="en-US" err="1"/>
              <a:t>existente</a:t>
            </a:r>
            <a:r>
              <a:rPr lang="en-US"/>
              <a:t>, </a:t>
            </a:r>
            <a:r>
              <a:rPr lang="en-US" err="1"/>
              <a:t>iar</a:t>
            </a:r>
            <a:r>
              <a:rPr lang="en-US"/>
              <a:t> </a:t>
            </a:r>
            <a:r>
              <a:rPr lang="en-US" err="1"/>
              <a:t>pentru</a:t>
            </a:r>
            <a:r>
              <a:rPr lang="en-US"/>
              <a:t> </a:t>
            </a:r>
            <a:r>
              <a:rPr lang="en-US" err="1"/>
              <a:t>restul</a:t>
            </a:r>
            <a:r>
              <a:rPr lang="en-US"/>
              <a:t> </a:t>
            </a:r>
            <a:r>
              <a:rPr lang="en-US" err="1"/>
              <a:t>sistemul</a:t>
            </a:r>
            <a:r>
              <a:rPr lang="en-US"/>
              <a:t> </a:t>
            </a:r>
            <a:r>
              <a:rPr lang="en-US" err="1"/>
              <a:t>furnizez</a:t>
            </a:r>
            <a:r>
              <a:rPr lang="en-US"/>
              <a:t> </a:t>
            </a:r>
            <a:r>
              <a:rPr lang="en-US" err="1"/>
              <a:t>informatii</a:t>
            </a:r>
            <a:r>
              <a:rPr lang="en-US"/>
              <a:t> </a:t>
            </a:r>
            <a:r>
              <a:rPr lang="en-US" err="1"/>
              <a:t>generale</a:t>
            </a:r>
            <a:r>
              <a:rPr lang="en-US"/>
              <a:t> </a:t>
            </a:r>
            <a:r>
              <a:rPr lang="en-US" err="1"/>
              <a:t>despre</a:t>
            </a:r>
            <a:r>
              <a:rPr lang="en-US"/>
              <a:t> </a:t>
            </a:r>
            <a:r>
              <a:rPr lang="en-US" err="1"/>
              <a:t>pozitionarea</a:t>
            </a:r>
            <a:r>
              <a:rPr lang="en-US"/>
              <a:t> </a:t>
            </a:r>
            <a:r>
              <a:rPr lang="en-US" err="1"/>
              <a:t>vehiculului</a:t>
            </a:r>
            <a:r>
              <a:rPr lang="en-US"/>
              <a:t> vis-à-vis de </a:t>
            </a:r>
            <a:r>
              <a:rPr lang="en-US" err="1"/>
              <a:t>legea</a:t>
            </a:r>
            <a:r>
              <a:rPr lang="en-US"/>
              <a:t> in </a:t>
            </a:r>
            <a:r>
              <a:rPr lang="en-US" err="1"/>
              <a:t>vigoare</a:t>
            </a:r>
            <a:r>
              <a:rPr lang="en-US"/>
              <a:t>, </a:t>
            </a:r>
            <a:r>
              <a:rPr lang="en-US" err="1"/>
              <a:t>adica</a:t>
            </a:r>
            <a:r>
              <a:rPr lang="en-US"/>
              <a:t> </a:t>
            </a:r>
            <a:r>
              <a:rPr lang="en-US" err="1"/>
              <a:t>daca</a:t>
            </a:r>
            <a:r>
              <a:rPr lang="en-US"/>
              <a:t> </a:t>
            </a:r>
            <a:r>
              <a:rPr lang="en-US" err="1"/>
              <a:t>accesul</a:t>
            </a:r>
            <a:r>
              <a:rPr lang="en-US"/>
              <a:t> </a:t>
            </a:r>
            <a:r>
              <a:rPr lang="en-US" err="1"/>
              <a:t>i-ar</a:t>
            </a:r>
            <a:r>
              <a:rPr lang="en-US"/>
              <a:t> fi </a:t>
            </a:r>
            <a:r>
              <a:rPr lang="en-US" err="1"/>
              <a:t>permis</a:t>
            </a:r>
            <a:r>
              <a:rPr lang="en-US"/>
              <a:t> </a:t>
            </a:r>
            <a:r>
              <a:rPr lang="en-US" err="1"/>
              <a:t>sau</a:t>
            </a:r>
            <a:r>
              <a:rPr lang="en-US"/>
              <a:t> nu.</a:t>
            </a:r>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52E2B43F-DB58-404D-A525-DDC91C461F98}" type="slidenum">
              <a:rPr lang="en-US" smtClean="0"/>
              <a:t>12</a:t>
            </a:fld>
            <a:endParaRPr lang="en-US"/>
          </a:p>
        </p:txBody>
      </p:sp>
    </p:spTree>
    <p:extLst>
      <p:ext uri="{BB962C8B-B14F-4D97-AF65-F5344CB8AC3E}">
        <p14:creationId xmlns:p14="http://schemas.microsoft.com/office/powerpoint/2010/main" val="2765763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C4270120-CDFC-48DE-A6EA-6DEEDD0E436A}" type="datetimeFigureOut">
              <a:rPr lang="en-US" dirty="0"/>
              <a:t>6/26/2024</a:t>
            </a:fld>
            <a:endParaRPr lang="en-US" dirty="0"/>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196A61CA-0502-4EE4-9724-96EA822543E5}" type="slidenum">
              <a:rPr lang="en-US" dirty="0"/>
              <a:t>‹#›</a:t>
            </a:fld>
            <a:endParaRPr lang="en-US" dirty="0"/>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6867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2A1F5BA7-0A17-4D30-9B66-E29324151C73}" type="datetimeFigureOut">
              <a:rPr lang="en-US" dirty="0"/>
              <a:t>6/26/2024</a:t>
            </a:fld>
            <a:endParaRPr lang="en-US" dirty="0"/>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196A61CA-0502-4EE4-9724-96EA822543E5}" type="slidenum">
              <a:rPr lang="en-US" dirty="0"/>
              <a:t>‹#›</a:t>
            </a:fld>
            <a:endParaRPr lang="en-US" dirty="0"/>
          </a:p>
        </p:txBody>
      </p:sp>
    </p:spTree>
    <p:extLst>
      <p:ext uri="{BB962C8B-B14F-4D97-AF65-F5344CB8AC3E}">
        <p14:creationId xmlns:p14="http://schemas.microsoft.com/office/powerpoint/2010/main" val="30380603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76BEBB1B-D40A-4DB9-B3DE-BAAE675B83CD}" type="datetimeFigureOut">
              <a:rPr lang="en-US" dirty="0"/>
              <a:t>6/26/2024</a:t>
            </a:fld>
            <a:endParaRPr lang="en-US" dirty="0"/>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196A61CA-0502-4EE4-9724-96EA822543E5}" type="slidenum">
              <a:rPr lang="en-US" dirty="0"/>
              <a:t>‹#›</a:t>
            </a:fld>
            <a:endParaRPr lang="en-US" dirty="0"/>
          </a:p>
        </p:txBody>
      </p:sp>
    </p:spTree>
    <p:extLst>
      <p:ext uri="{BB962C8B-B14F-4D97-AF65-F5344CB8AC3E}">
        <p14:creationId xmlns:p14="http://schemas.microsoft.com/office/powerpoint/2010/main" val="1496809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A3C9FAAF-C467-4C93-8ECD-39AF5A14D498}" type="datetimeFigureOut">
              <a:rPr lang="en-US" dirty="0"/>
              <a:t>6/26/2024</a:t>
            </a:fld>
            <a:endParaRPr lang="en-US" dirty="0"/>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196A61CA-0502-4EE4-9724-96EA822543E5}" type="slidenum">
              <a:rPr lang="en-US" dirty="0"/>
              <a:t>‹#›</a:t>
            </a:fld>
            <a:endParaRPr lang="en-US" dirty="0"/>
          </a:p>
        </p:txBody>
      </p:sp>
    </p:spTree>
    <p:extLst>
      <p:ext uri="{BB962C8B-B14F-4D97-AF65-F5344CB8AC3E}">
        <p14:creationId xmlns:p14="http://schemas.microsoft.com/office/powerpoint/2010/main" val="835567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E37E480-B2BA-4553-A144-61E7F75833ED}" type="datetimeFigureOut">
              <a:rPr lang="en-US" dirty="0"/>
              <a:t>6/26/2024</a:t>
            </a:fld>
            <a:endParaRPr lang="en-US" dirty="0"/>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196A61CA-0502-4EE4-9724-96EA822543E5}" type="slidenum">
              <a:rPr lang="en-US" dirty="0"/>
              <a:t>‹#›</a:t>
            </a:fld>
            <a:endParaRPr lang="en-US" dirty="0"/>
          </a:p>
        </p:txBody>
      </p:sp>
    </p:spTree>
    <p:extLst>
      <p:ext uri="{BB962C8B-B14F-4D97-AF65-F5344CB8AC3E}">
        <p14:creationId xmlns:p14="http://schemas.microsoft.com/office/powerpoint/2010/main" val="1061874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90E682A-6B53-4B08-AE4D-4C5E659103CC}" type="datetimeFigureOut">
              <a:rPr lang="en-US" dirty="0"/>
              <a:t>6/26/2024</a:t>
            </a:fld>
            <a:endParaRPr lang="en-US" dirty="0"/>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196A61CA-0502-4EE4-9724-96EA822543E5}" type="slidenum">
              <a:rPr lang="en-US" dirty="0"/>
              <a:t>‹#›</a:t>
            </a:fld>
            <a:endParaRPr lang="en-US" dirty="0"/>
          </a:p>
        </p:txBody>
      </p:sp>
    </p:spTree>
    <p:extLst>
      <p:ext uri="{BB962C8B-B14F-4D97-AF65-F5344CB8AC3E}">
        <p14:creationId xmlns:p14="http://schemas.microsoft.com/office/powerpoint/2010/main" val="1537697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7C69F0F6-BEBB-4894-ABB2-75C5CBE0DDB9}" type="datetimeFigureOut">
              <a:rPr lang="en-US" dirty="0"/>
              <a:t>6/26/2024</a:t>
            </a:fld>
            <a:endParaRPr lang="en-US" dirty="0"/>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r>
              <a:rPr lang="en-US" dirty="0"/>
              <a:t>
              </a:t>
            </a:r>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196A61CA-0502-4EE4-9724-96EA822543E5}" type="slidenum">
              <a:rPr lang="en-US" dirty="0"/>
              <a:t>‹#›</a:t>
            </a:fld>
            <a:endParaRPr lang="en-US" dirty="0"/>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1320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8B3E9E5F-17D9-4A30-9DA3-64E46A6DF111}" type="datetimeFigureOut">
              <a:rPr lang="en-US" dirty="0"/>
              <a:t>6/26/2024</a:t>
            </a:fld>
            <a:endParaRPr lang="en-US" dirty="0"/>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r>
              <a:rPr lang="en-US" dirty="0"/>
              <a:t>
              </a:t>
            </a:r>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196A61CA-0502-4EE4-9724-96EA822543E5}" type="slidenum">
              <a:rPr lang="en-US" dirty="0"/>
              <a:t>‹#›</a:t>
            </a:fld>
            <a:endParaRPr lang="en-US" dirty="0"/>
          </a:p>
        </p:txBody>
      </p:sp>
    </p:spTree>
    <p:extLst>
      <p:ext uri="{BB962C8B-B14F-4D97-AF65-F5344CB8AC3E}">
        <p14:creationId xmlns:p14="http://schemas.microsoft.com/office/powerpoint/2010/main" val="1320521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033AC5F0-3BC3-4718-BCCA-24B5655EC864}" type="datetimeFigureOut">
              <a:rPr lang="en-US" dirty="0"/>
              <a:t>6/26/2024</a:t>
            </a:fld>
            <a:endParaRPr lang="en-US" dirty="0"/>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r>
              <a:rPr lang="en-US" dirty="0"/>
              <a:t>
              </a:t>
            </a:r>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196A61CA-0502-4EE4-9724-96EA822543E5}" type="slidenum">
              <a:rPr lang="en-US" dirty="0"/>
              <a:t>‹#›</a:t>
            </a:fld>
            <a:endParaRPr lang="en-US" dirty="0"/>
          </a:p>
        </p:txBody>
      </p:sp>
    </p:spTree>
    <p:extLst>
      <p:ext uri="{BB962C8B-B14F-4D97-AF65-F5344CB8AC3E}">
        <p14:creationId xmlns:p14="http://schemas.microsoft.com/office/powerpoint/2010/main" val="3078817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9EB8BD81-465B-40F2-9A54-9DF3B12AF598}" type="datetimeFigureOut">
              <a:rPr lang="en-US" dirty="0"/>
              <a:t>6/26/2024</a:t>
            </a:fld>
            <a:endParaRPr lang="en-US" dirty="0"/>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196A61CA-0502-4EE4-9724-96EA822543E5}" type="slidenum">
              <a:rPr lang="en-US" dirty="0"/>
              <a:t>‹#›</a:t>
            </a:fld>
            <a:endParaRPr lang="en-US" dirty="0"/>
          </a:p>
        </p:txBody>
      </p:sp>
    </p:spTree>
    <p:extLst>
      <p:ext uri="{BB962C8B-B14F-4D97-AF65-F5344CB8AC3E}">
        <p14:creationId xmlns:p14="http://schemas.microsoft.com/office/powerpoint/2010/main" val="313519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noChangeAspect="1"/>
          </p:cNvSpPr>
          <p:nvPr>
            <p:ph type="pic" idx="1"/>
          </p:nvPr>
        </p:nvSpPr>
        <p:spPr>
          <a:xfrm>
            <a:off x="5334001" y="762000"/>
            <a:ext cx="5333999" cy="5334000"/>
          </a:xfrm>
        </p:spPr>
        <p:txBody>
          <a:bodyPr anchor="t"/>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F04B3CEF-64EF-4C43-9530-8E9CBFD2CAD1}" type="datetimeFigureOut">
              <a:rPr lang="en-US" dirty="0"/>
              <a:t>6/26/2024</a:t>
            </a:fld>
            <a:endParaRPr lang="en-US" dirty="0"/>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196A61CA-0502-4EE4-9724-96EA822543E5}" type="slidenum">
              <a:rPr lang="en-US" dirty="0"/>
              <a:t>‹#›</a:t>
            </a:fld>
            <a:endParaRPr lang="en-US" dirty="0"/>
          </a:p>
        </p:txBody>
      </p:sp>
    </p:spTree>
    <p:extLst>
      <p:ext uri="{BB962C8B-B14F-4D97-AF65-F5344CB8AC3E}">
        <p14:creationId xmlns:p14="http://schemas.microsoft.com/office/powerpoint/2010/main" val="1795356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B70A3DFD-A535-46B2-84C1-61DC8B16A904}" type="datetimeFigureOut">
              <a:rPr lang="en-US" dirty="0"/>
              <a:t>6/26/2024</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r>
              <a:rPr lang="en-US" dirty="0"/>
              <a:t>
              </a:t>
            </a:r>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196A61CA-0502-4EE4-9724-96EA822543E5}" type="slidenum">
              <a:rPr lang="en-US" dirty="0"/>
              <a:t>‹#›</a:t>
            </a:fld>
            <a:endParaRPr lang="en-US" dirty="0"/>
          </a:p>
        </p:txBody>
      </p:sp>
    </p:spTree>
    <p:extLst>
      <p:ext uri="{BB962C8B-B14F-4D97-AF65-F5344CB8AC3E}">
        <p14:creationId xmlns:p14="http://schemas.microsoft.com/office/powerpoint/2010/main" val="3852097853"/>
      </p:ext>
    </p:extLst>
  </p:cSld>
  <p:clrMap bg1="dk1" tx1="lt1" bg2="dk2" tx2="lt2" accent1="accent1" accent2="accent2" accent3="accent3" accent4="accent4" accent5="accent5" accent6="accent6" hlink="hlink" folHlink="folHlink"/>
  <p:sldLayoutIdLst>
    <p:sldLayoutId id="2147484268" r:id="rId1"/>
    <p:sldLayoutId id="2147484269" r:id="rId2"/>
    <p:sldLayoutId id="2147484270" r:id="rId3"/>
    <p:sldLayoutId id="2147484271" r:id="rId4"/>
    <p:sldLayoutId id="2147484272" r:id="rId5"/>
    <p:sldLayoutId id="2147484273" r:id="rId6"/>
    <p:sldLayoutId id="2147484274" r:id="rId7"/>
    <p:sldLayoutId id="2147484275" r:id="rId8"/>
    <p:sldLayoutId id="2147484276" r:id="rId9"/>
    <p:sldLayoutId id="2147484277" r:id="rId10"/>
    <p:sldLayoutId id="2147484278" r:id="rId11"/>
  </p:sldLayoutIdLst>
  <mc:AlternateContent xmlns:mc="http://schemas.openxmlformats.org/markup-compatibility/2006">
    <mc:Choice xmlns:p159="http://schemas.microsoft.com/office/powerpoint/2015/09/main" Requires="p159">
      <p:transition xmlns:p14="http://schemas.microsoft.com/office/powerpoint/2010/main" p14:dur="0">
        <p159:morph option="byObject"/>
      </p:transition>
    </mc:Choice>
    <mc:Fallback>
      <p:transition>
        <p:fade/>
      </p:transition>
    </mc:Fallback>
  </mc:AlternateContent>
  <p:hf hdr="0"/>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80">
          <p15:clr>
            <a:srgbClr val="F26B43"/>
          </p15:clr>
        </p15:guide>
        <p15:guide id="2" pos="3840">
          <p15:clr>
            <a:srgbClr val="F26B43"/>
          </p15:clr>
        </p15:guide>
        <p15:guide id="3" pos="7200">
          <p15:clr>
            <a:srgbClr val="F26B43"/>
          </p15:clr>
        </p15:guide>
        <p15:guide id="4" pos="6720">
          <p15:clr>
            <a:srgbClr val="F26B43"/>
          </p15:clr>
        </p15:guide>
        <p15:guide id="16" pos="480">
          <p15:clr>
            <a:srgbClr val="F26B43"/>
          </p15:clr>
        </p15:guide>
        <p15:guide id="23" orient="horz"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hyperlink" Target="mailto:andreisarandan02@gmail.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8.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4.xml.rels><?xml version="1.0" encoding="UTF-8" standalone="yes"?>
<Relationships xmlns="http://schemas.openxmlformats.org/package/2006/relationships"><Relationship Id="rId3" Type="http://schemas.openxmlformats.org/officeDocument/2006/relationships/hyperlink" Target="https://www.germanemissionssticker.com/the-german-diesel-ban/" TargetMode="External"/><Relationship Id="rId2" Type="http://schemas.openxmlformats.org/officeDocument/2006/relationships/hyperlink" Target="https://transport.ec.europa.eu/transport-themes/urban-transport/urban-vehicle-access-regulations_en" TargetMode="External"/><Relationship Id="rId1" Type="http://schemas.openxmlformats.org/officeDocument/2006/relationships/slideLayout" Target="../slideLayouts/slideLayout2.xml"/><Relationship Id="rId4" Type="http://schemas.openxmlformats.org/officeDocument/2006/relationships/hyperlink" Target="https://www.europarl.europa.eu/topics/en/article/20190313STO31218/co2-emissions-from-cars-facts-and-figures-infographic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8.png"/><Relationship Id="rId7" Type="http://schemas.openxmlformats.org/officeDocument/2006/relationships/diagramColors" Target="../diagrams/colors6.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3.jpeg"/><Relationship Id="rId7"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jpeg"/><Relationship Id="rId7" Type="http://schemas.openxmlformats.org/officeDocument/2006/relationships/diagramColors" Target="../diagrams/colors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809876" y="4129397"/>
            <a:ext cx="6570998" cy="1424297"/>
          </a:xfrm>
        </p:spPr>
        <p:txBody>
          <a:bodyPr anchor="b">
            <a:normAutofit/>
          </a:bodyPr>
          <a:lstStyle/>
          <a:p>
            <a:pPr algn="ctr">
              <a:lnSpc>
                <a:spcPct val="110000"/>
              </a:lnSpc>
              <a:spcBef>
                <a:spcPts val="600"/>
              </a:spcBef>
              <a:spcAft>
                <a:spcPts val="600"/>
              </a:spcAft>
            </a:pPr>
            <a:r>
              <a:rPr lang="en-US" sz="1000" b="1">
                <a:latin typeface="Times New Roman"/>
                <a:cs typeface="Times New Roman"/>
              </a:rPr>
              <a:t>Autor: Andrei SĂRĂNDAN, </a:t>
            </a:r>
            <a:r>
              <a:rPr lang="en-US" sz="1000" b="1" err="1">
                <a:latin typeface="Times New Roman"/>
                <a:cs typeface="Times New Roman"/>
              </a:rPr>
              <a:t>Licenţǎ</a:t>
            </a:r>
            <a:r>
              <a:rPr lang="en-US" sz="1000" b="1">
                <a:latin typeface="Times New Roman"/>
                <a:cs typeface="Times New Roman"/>
              </a:rPr>
              <a:t> – Anul 4, Grupa 341 A1, </a:t>
            </a:r>
            <a:r>
              <a:rPr lang="en-US" sz="1000" b="1" err="1">
                <a:latin typeface="Times New Roman"/>
                <a:cs typeface="Times New Roman"/>
              </a:rPr>
              <a:t>Facultatea</a:t>
            </a:r>
            <a:r>
              <a:rPr lang="en-US" sz="1000" b="1">
                <a:latin typeface="Times New Roman"/>
                <a:cs typeface="Times New Roman"/>
              </a:rPr>
              <a:t> de </a:t>
            </a:r>
            <a:r>
              <a:rPr lang="en-US" sz="1000" b="1" err="1">
                <a:latin typeface="Times New Roman"/>
                <a:cs typeface="Times New Roman"/>
              </a:rPr>
              <a:t>Automatica</a:t>
            </a:r>
            <a:r>
              <a:rPr lang="en-US" sz="1000" b="1">
                <a:latin typeface="Times New Roman"/>
                <a:cs typeface="Times New Roman"/>
              </a:rPr>
              <a:t> </a:t>
            </a:r>
            <a:r>
              <a:rPr lang="en-US" sz="1000" b="1" err="1">
                <a:latin typeface="Times New Roman"/>
                <a:cs typeface="Times New Roman"/>
              </a:rPr>
              <a:t>şi</a:t>
            </a:r>
            <a:r>
              <a:rPr lang="en-US" sz="1000" b="1">
                <a:latin typeface="Times New Roman"/>
                <a:cs typeface="Times New Roman"/>
              </a:rPr>
              <a:t> </a:t>
            </a:r>
            <a:r>
              <a:rPr lang="en-US" sz="1000" b="1" err="1">
                <a:latin typeface="Times New Roman"/>
                <a:cs typeface="Times New Roman"/>
              </a:rPr>
              <a:t>Calculatoare</a:t>
            </a:r>
            <a:endParaRPr lang="en-US" sz="1000" err="1">
              <a:latin typeface="Times New Roman"/>
              <a:cs typeface="Times New Roman"/>
            </a:endParaRPr>
          </a:p>
          <a:p>
            <a:pPr algn="ctr">
              <a:lnSpc>
                <a:spcPct val="110000"/>
              </a:lnSpc>
              <a:spcBef>
                <a:spcPts val="600"/>
              </a:spcBef>
            </a:pPr>
            <a:r>
              <a:rPr lang="en-US" sz="1000" b="1" err="1">
                <a:latin typeface="Times New Roman"/>
                <a:cs typeface="Times New Roman"/>
              </a:rPr>
              <a:t>Adresa</a:t>
            </a:r>
            <a:r>
              <a:rPr lang="en-US" sz="1000" b="1">
                <a:latin typeface="Times New Roman"/>
                <a:cs typeface="Times New Roman"/>
              </a:rPr>
              <a:t> E-mail: </a:t>
            </a:r>
            <a:r>
              <a:rPr lang="en-US" sz="1000" b="1">
                <a:latin typeface="Times New Roman"/>
                <a:cs typeface="Times New Roman"/>
                <a:hlinkClick r:id="rId2"/>
              </a:rPr>
              <a:t>andreisarandan02@gmail.com</a:t>
            </a:r>
            <a:endParaRPr lang="en-US" sz="1000">
              <a:latin typeface="Times New Roman"/>
              <a:cs typeface="Times New Roman"/>
            </a:endParaRPr>
          </a:p>
          <a:p>
            <a:pPr algn="ctr">
              <a:lnSpc>
                <a:spcPct val="110000"/>
              </a:lnSpc>
              <a:spcBef>
                <a:spcPts val="600"/>
              </a:spcBef>
            </a:pPr>
            <a:r>
              <a:rPr lang="en-US" sz="1000" b="1" err="1">
                <a:latin typeface="Times New Roman"/>
                <a:cs typeface="Times New Roman"/>
              </a:rPr>
              <a:t>Îndrumător</a:t>
            </a:r>
            <a:r>
              <a:rPr lang="en-US" sz="1000" b="1">
                <a:latin typeface="Times New Roman"/>
                <a:cs typeface="Times New Roman"/>
              </a:rPr>
              <a:t> </a:t>
            </a:r>
            <a:r>
              <a:rPr lang="en-US" sz="1000" b="1" err="1">
                <a:latin typeface="Times New Roman"/>
                <a:cs typeface="Times New Roman"/>
              </a:rPr>
              <a:t>Știinţific</a:t>
            </a:r>
            <a:r>
              <a:rPr lang="en-US" sz="1000" b="1">
                <a:latin typeface="Times New Roman"/>
                <a:cs typeface="Times New Roman"/>
              </a:rPr>
              <a:t>: Prof. Dr. Ing. Anca Daniela IONIȚĂ</a:t>
            </a:r>
            <a:endParaRPr lang="en-US" sz="1000">
              <a:latin typeface="Times New Roman"/>
              <a:cs typeface="Times New Roman"/>
            </a:endParaRPr>
          </a:p>
          <a:p>
            <a:pPr algn="ctr"/>
            <a:endParaRPr lang="en-US"/>
          </a:p>
        </p:txBody>
      </p:sp>
      <p:sp>
        <p:nvSpPr>
          <p:cNvPr id="4" name="Title 1">
            <a:extLst>
              <a:ext uri="{FF2B5EF4-FFF2-40B4-BE49-F238E27FC236}">
                <a16:creationId xmlns:a16="http://schemas.microsoft.com/office/drawing/2014/main" id="{5B1F254F-D5F6-B84B-A1B7-9D0268E68AD4}"/>
              </a:ext>
            </a:extLst>
          </p:cNvPr>
          <p:cNvSpPr>
            <a:spLocks noGrp="1"/>
          </p:cNvSpPr>
          <p:nvPr/>
        </p:nvSpPr>
        <p:spPr>
          <a:xfrm>
            <a:off x="1874207" y="2397021"/>
            <a:ext cx="8449706" cy="2057156"/>
          </a:xfrm>
          <a:prstGeom prst="rect">
            <a:avLst/>
          </a:prstGeom>
        </p:spPr>
        <p:txBody>
          <a:bodyPr vert="horz" lIns="91440" tIns="45720" rIns="91440" bIns="45720" rtlCol="0" anchor="t">
            <a:normAutofit fontScale="90000"/>
          </a:bodyPr>
          <a:lstStyle>
            <a:lvl1pPr algn="l" defTabSz="914400" rtl="0" eaLnBrk="1" latinLnBrk="0" hangingPunct="1">
              <a:lnSpc>
                <a:spcPct val="100000"/>
              </a:lnSpc>
              <a:spcBef>
                <a:spcPct val="0"/>
              </a:spcBef>
              <a:buNone/>
              <a:defRPr sz="4800" kern="1200" cap="all" spc="300" baseline="0">
                <a:solidFill>
                  <a:schemeClr val="tx1"/>
                </a:solidFill>
                <a:latin typeface="+mj-lt"/>
                <a:ea typeface="+mj-ea"/>
                <a:cs typeface="+mj-cs"/>
              </a:defRPr>
            </a:lvl1pPr>
          </a:lstStyle>
          <a:p>
            <a:pPr algn="ctr">
              <a:lnSpc>
                <a:spcPct val="90000"/>
              </a:lnSpc>
              <a:spcBef>
                <a:spcPts val="600"/>
              </a:spcBef>
              <a:spcAft>
                <a:spcPts val="600"/>
              </a:spcAft>
            </a:pPr>
            <a:r>
              <a:rPr lang="en-US" sz="3200" b="1">
                <a:solidFill>
                  <a:schemeClr val="tx1"/>
                </a:solidFill>
                <a:latin typeface="Century Schoolbook"/>
                <a:ea typeface="Aptos" panose="020B0004020202020204" pitchFamily="34" charset="0"/>
                <a:cs typeface="Times New Roman"/>
              </a:rPr>
              <a:t>APLICAȚIE WEB DE INFORMARE CENTRALIZATĂ ASUPRA ZONELOR URBANE PROTEJATE, CU INDICAȚII DE ORIENTARE </a:t>
            </a:r>
            <a:br>
              <a:rPr lang="en-US" sz="3200" b="1" kern="100">
                <a:latin typeface="Century Schoolbook"/>
                <a:ea typeface="Aptos" panose="020B0004020202020204" pitchFamily="34" charset="0"/>
                <a:cs typeface="Times New Roman"/>
              </a:rPr>
            </a:br>
            <a:endParaRPr lang="en-US" sz="3200" b="1" kern="100">
              <a:solidFill>
                <a:schemeClr val="tx1"/>
              </a:solidFill>
              <a:effectLst/>
              <a:latin typeface="Century Schoolbook"/>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1FB8C-5C8E-9CCE-8F4B-243B86B3E225}"/>
              </a:ext>
            </a:extLst>
          </p:cNvPr>
          <p:cNvSpPr>
            <a:spLocks noGrp="1"/>
          </p:cNvSpPr>
          <p:nvPr>
            <p:ph type="title"/>
          </p:nvPr>
        </p:nvSpPr>
        <p:spPr/>
        <p:txBody>
          <a:bodyPr vert="horz" lIns="91440" tIns="45720" rIns="91440" bIns="45720" rtlCol="0" anchor="b">
            <a:normAutofit/>
          </a:bodyPr>
          <a:lstStyle/>
          <a:p>
            <a:r>
              <a:rPr lang="ro-RO" b="1"/>
              <a:t>BAZA DE DATE</a:t>
            </a:r>
            <a:endParaRPr lang="en-US" b="1"/>
          </a:p>
        </p:txBody>
      </p:sp>
      <p:sp>
        <p:nvSpPr>
          <p:cNvPr id="19" name="Text Placeholder 3">
            <a:extLst>
              <a:ext uri="{FF2B5EF4-FFF2-40B4-BE49-F238E27FC236}">
                <a16:creationId xmlns:a16="http://schemas.microsoft.com/office/drawing/2014/main" id="{8656E4CC-FD90-D4E7-0658-ABC79D791648}"/>
              </a:ext>
            </a:extLst>
          </p:cNvPr>
          <p:cNvSpPr>
            <a:spLocks noGrp="1"/>
          </p:cNvSpPr>
          <p:nvPr>
            <p:ph type="body" sz="half" idx="2"/>
          </p:nvPr>
        </p:nvSpPr>
        <p:spPr/>
        <p:txBody>
          <a:bodyPr/>
          <a:lstStyle/>
          <a:p>
            <a:endParaRPr lang="en-US"/>
          </a:p>
        </p:txBody>
      </p:sp>
      <p:sp>
        <p:nvSpPr>
          <p:cNvPr id="20" name="Date Placeholder 4">
            <a:extLst>
              <a:ext uri="{FF2B5EF4-FFF2-40B4-BE49-F238E27FC236}">
                <a16:creationId xmlns:a16="http://schemas.microsoft.com/office/drawing/2014/main" id="{087DEC50-8E44-310D-CAF1-AE583B60BA01}"/>
              </a:ext>
            </a:extLst>
          </p:cNvPr>
          <p:cNvSpPr>
            <a:spLocks noGrp="1"/>
          </p:cNvSpPr>
          <p:nvPr>
            <p:ph type="dt" sz="half" idx="10"/>
          </p:nvPr>
        </p:nvSpPr>
        <p:spPr/>
        <p:txBody>
          <a:bodyPr/>
          <a:lstStyle/>
          <a:p>
            <a:pPr>
              <a:spcAft>
                <a:spcPts val="600"/>
              </a:spcAft>
            </a:pPr>
            <a:fld id="{3E2D5F8A-58E7-4E35-A00B-584D3FDFD49E}" type="datetime1">
              <a:pPr>
                <a:spcAft>
                  <a:spcPts val="600"/>
                </a:spcAft>
              </a:pPr>
              <a:t>6/26/2024</a:t>
            </a:fld>
            <a:endParaRPr lang="en-US"/>
          </a:p>
        </p:txBody>
      </p:sp>
      <p:sp>
        <p:nvSpPr>
          <p:cNvPr id="21" name="Footer Placeholder 5">
            <a:extLst>
              <a:ext uri="{FF2B5EF4-FFF2-40B4-BE49-F238E27FC236}">
                <a16:creationId xmlns:a16="http://schemas.microsoft.com/office/drawing/2014/main" id="{C6026748-9B32-CB9D-07AE-BC4DBA9AEB02}"/>
              </a:ext>
            </a:extLst>
          </p:cNvPr>
          <p:cNvSpPr>
            <a:spLocks noGrp="1"/>
          </p:cNvSpPr>
          <p:nvPr>
            <p:ph type="ftr" sz="quarter" idx="11"/>
          </p:nvPr>
        </p:nvSpPr>
        <p:spPr/>
        <p:txBody>
          <a:bodyPr/>
          <a:lstStyle/>
          <a:p>
            <a:pPr>
              <a:spcAft>
                <a:spcPts val="600"/>
              </a:spcAft>
            </a:pPr>
            <a:r>
              <a:rPr lang="en-US"/>
              <a:t>
              </a:t>
            </a:r>
          </a:p>
        </p:txBody>
      </p:sp>
      <p:sp>
        <p:nvSpPr>
          <p:cNvPr id="22" name="Slide Number Placeholder 6">
            <a:extLst>
              <a:ext uri="{FF2B5EF4-FFF2-40B4-BE49-F238E27FC236}">
                <a16:creationId xmlns:a16="http://schemas.microsoft.com/office/drawing/2014/main" id="{ED3AFE4D-FC7F-B74D-B7CB-3137E3318B55}"/>
              </a:ext>
            </a:extLst>
          </p:cNvPr>
          <p:cNvSpPr>
            <a:spLocks noGrp="1"/>
          </p:cNvSpPr>
          <p:nvPr>
            <p:ph type="sldNum" sz="quarter" idx="12"/>
          </p:nvPr>
        </p:nvSpPr>
        <p:spPr/>
        <p:txBody>
          <a:bodyPr/>
          <a:lstStyle/>
          <a:p>
            <a:pPr>
              <a:spcAft>
                <a:spcPts val="600"/>
              </a:spcAft>
            </a:pPr>
            <a:fld id="{196A61CA-0502-4EE4-9724-96EA822543E5}" type="slidenum">
              <a:rPr lang="en-US" dirty="0"/>
              <a:pPr>
                <a:spcAft>
                  <a:spcPts val="600"/>
                </a:spcAft>
              </a:pPr>
              <a:t>10</a:t>
            </a:fld>
            <a:endParaRPr lang="en-US"/>
          </a:p>
        </p:txBody>
      </p:sp>
      <p:pic>
        <p:nvPicPr>
          <p:cNvPr id="6" name="Picture 5" descr="A computer screen shot of a diagram&#10;&#10;Description automatically generated">
            <a:extLst>
              <a:ext uri="{FF2B5EF4-FFF2-40B4-BE49-F238E27FC236}">
                <a16:creationId xmlns:a16="http://schemas.microsoft.com/office/drawing/2014/main" id="{2FDB6C7F-756C-58CA-D4C7-CF6060A079A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0" y="1668780"/>
            <a:ext cx="5333999" cy="3520439"/>
          </a:xfrm>
          <a:prstGeom prst="rect">
            <a:avLst/>
          </a:prstGeom>
          <a:noFill/>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47423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CE314-2321-8A08-1177-A8C3E76783D7}"/>
              </a:ext>
            </a:extLst>
          </p:cNvPr>
          <p:cNvSpPr>
            <a:spLocks noGrp="1"/>
          </p:cNvSpPr>
          <p:nvPr>
            <p:ph type="title"/>
          </p:nvPr>
        </p:nvSpPr>
        <p:spPr>
          <a:xfrm>
            <a:off x="371567" y="302691"/>
            <a:ext cx="6264695" cy="1841154"/>
          </a:xfrm>
        </p:spPr>
        <p:txBody>
          <a:bodyPr anchor="ctr">
            <a:normAutofit/>
          </a:bodyPr>
          <a:lstStyle/>
          <a:p>
            <a:pPr algn="ctr"/>
            <a:r>
              <a:rPr lang="ro-RO" sz="3300" b="1">
                <a:latin typeface="Century Schoolbook"/>
                <a:cs typeface="Arial"/>
              </a:rPr>
              <a:t>FUNCȚIONALITATEA APLICAȚIEI</a:t>
            </a:r>
            <a:endParaRPr lang="en-US" sz="3300" b="1">
              <a:latin typeface="Century Schoolbook"/>
              <a:cs typeface="Arial"/>
            </a:endParaRPr>
          </a:p>
        </p:txBody>
      </p:sp>
      <p:sp>
        <p:nvSpPr>
          <p:cNvPr id="3" name="Content Placeholder 2">
            <a:extLst>
              <a:ext uri="{FF2B5EF4-FFF2-40B4-BE49-F238E27FC236}">
                <a16:creationId xmlns:a16="http://schemas.microsoft.com/office/drawing/2014/main" id="{F7FC1383-7A17-3D06-09FA-4C3957425823}"/>
              </a:ext>
            </a:extLst>
          </p:cNvPr>
          <p:cNvSpPr>
            <a:spLocks noGrp="1"/>
          </p:cNvSpPr>
          <p:nvPr>
            <p:ph idx="1"/>
          </p:nvPr>
        </p:nvSpPr>
        <p:spPr>
          <a:xfrm>
            <a:off x="142160" y="2727832"/>
            <a:ext cx="5953840" cy="3931033"/>
          </a:xfrm>
        </p:spPr>
        <p:txBody>
          <a:bodyPr anchor="ctr">
            <a:normAutofit/>
          </a:bodyPr>
          <a:lstStyle/>
          <a:p>
            <a:pPr marL="344170" indent="-344170"/>
            <a:endParaRPr lang="ro-RO">
              <a:latin typeface="Century Schoolbook"/>
            </a:endParaRPr>
          </a:p>
          <a:p>
            <a:pPr marL="344170" indent="-344170"/>
            <a:r>
              <a:rPr lang="ro-RO">
                <a:latin typeface="Century Schoolbook"/>
              </a:rPr>
              <a:t>Adresele</a:t>
            </a:r>
            <a:r>
              <a:rPr lang="en-US">
                <a:latin typeface="Century Schoolbook"/>
              </a:rPr>
              <a:t> </a:t>
            </a:r>
            <a:r>
              <a:rPr lang="en-US" err="1">
                <a:latin typeface="Century Schoolbook"/>
              </a:rPr>
              <a:t>selectate</a:t>
            </a:r>
            <a:r>
              <a:rPr lang="en-US">
                <a:latin typeface="Century Schoolbook"/>
              </a:rPr>
              <a:t> de </a:t>
            </a:r>
            <a:r>
              <a:rPr lang="en-US" err="1">
                <a:latin typeface="Century Schoolbook"/>
              </a:rPr>
              <a:t>utilizator</a:t>
            </a:r>
            <a:r>
              <a:rPr lang="en-US">
                <a:latin typeface="Century Schoolbook"/>
              </a:rPr>
              <a:t> sunt </a:t>
            </a:r>
            <a:r>
              <a:rPr lang="en-US" err="1">
                <a:latin typeface="Century Schoolbook"/>
              </a:rPr>
              <a:t>transmise</a:t>
            </a:r>
            <a:r>
              <a:rPr lang="en-US">
                <a:latin typeface="Century Schoolbook"/>
              </a:rPr>
              <a:t> </a:t>
            </a:r>
            <a:r>
              <a:rPr lang="en-US" err="1">
                <a:latin typeface="Century Schoolbook"/>
              </a:rPr>
              <a:t>către</a:t>
            </a:r>
            <a:r>
              <a:rPr lang="en-US">
                <a:latin typeface="Century Schoolbook"/>
              </a:rPr>
              <a:t> Server.</a:t>
            </a:r>
          </a:p>
          <a:p>
            <a:pPr marL="344170" indent="-344170"/>
            <a:r>
              <a:rPr lang="en-US">
                <a:latin typeface="Century Schoolbook"/>
              </a:rPr>
              <a:t>Sunt </a:t>
            </a:r>
            <a:r>
              <a:rPr lang="en-US" err="1">
                <a:latin typeface="Century Schoolbook"/>
              </a:rPr>
              <a:t>identificate</a:t>
            </a:r>
            <a:r>
              <a:rPr lang="en-US">
                <a:latin typeface="Century Schoolbook"/>
              </a:rPr>
              <a:t> </a:t>
            </a:r>
            <a:r>
              <a:rPr lang="en-US" err="1">
                <a:latin typeface="Century Schoolbook"/>
              </a:rPr>
              <a:t>țările</a:t>
            </a:r>
            <a:r>
              <a:rPr lang="en-US">
                <a:latin typeface="Century Schoolbook"/>
              </a:rPr>
              <a:t>, </a:t>
            </a:r>
            <a:r>
              <a:rPr lang="en-US" err="1">
                <a:latin typeface="Century Schoolbook"/>
              </a:rPr>
              <a:t>respectiv</a:t>
            </a:r>
            <a:r>
              <a:rPr lang="en-US">
                <a:latin typeface="Century Schoolbook"/>
              </a:rPr>
              <a:t> </a:t>
            </a:r>
            <a:r>
              <a:rPr lang="en-US" err="1">
                <a:latin typeface="Century Schoolbook"/>
              </a:rPr>
              <a:t>orașele</a:t>
            </a:r>
            <a:r>
              <a:rPr lang="en-US">
                <a:latin typeface="Century Schoolbook"/>
              </a:rPr>
              <a:t>.</a:t>
            </a:r>
            <a:endParaRPr lang="ro-RO">
              <a:latin typeface="Century Schoolbook"/>
            </a:endParaRPr>
          </a:p>
          <a:p>
            <a:pPr marL="344170" indent="-344170"/>
            <a:r>
              <a:rPr lang="ro-RO">
                <a:latin typeface="Century Schoolbook"/>
              </a:rPr>
              <a:t>Interfața grafică actualizează harta.</a:t>
            </a:r>
            <a:endParaRPr lang="en-US">
              <a:latin typeface="Century Schoolbook"/>
            </a:endParaRPr>
          </a:p>
          <a:p>
            <a:pPr marL="344170" indent="-344170"/>
            <a:r>
              <a:rPr lang="en-US">
                <a:latin typeface="Century Schoolbook"/>
              </a:rPr>
              <a:t>Sunt </a:t>
            </a:r>
            <a:r>
              <a:rPr lang="en-US" err="1">
                <a:latin typeface="Century Schoolbook"/>
              </a:rPr>
              <a:t>declanșați</a:t>
            </a:r>
            <a:r>
              <a:rPr lang="en-US">
                <a:latin typeface="Century Schoolbook"/>
              </a:rPr>
              <a:t> </a:t>
            </a:r>
            <a:r>
              <a:rPr lang="en-US" err="1">
                <a:latin typeface="Century Schoolbook"/>
              </a:rPr>
              <a:t>algoritmii</a:t>
            </a:r>
            <a:r>
              <a:rPr lang="en-US">
                <a:latin typeface="Century Schoolbook"/>
              </a:rPr>
              <a:t> de </a:t>
            </a:r>
            <a:r>
              <a:rPr lang="en-US" err="1">
                <a:latin typeface="Century Schoolbook"/>
              </a:rPr>
              <a:t>validare</a:t>
            </a:r>
            <a:r>
              <a:rPr lang="en-US">
                <a:latin typeface="Century Schoolbook"/>
              </a:rPr>
              <a:t> a </a:t>
            </a:r>
            <a:r>
              <a:rPr lang="en-US" err="1">
                <a:latin typeface="Century Schoolbook"/>
              </a:rPr>
              <a:t>accesului</a:t>
            </a:r>
            <a:r>
              <a:rPr lang="en-US">
                <a:latin typeface="Century Schoolbook"/>
              </a:rPr>
              <a:t>.</a:t>
            </a:r>
          </a:p>
          <a:p>
            <a:pPr marL="344170" indent="-344170"/>
            <a:r>
              <a:rPr lang="en-US" err="1">
                <a:latin typeface="Century Schoolbook"/>
              </a:rPr>
              <a:t>Rezultatele</a:t>
            </a:r>
            <a:r>
              <a:rPr lang="en-US">
                <a:latin typeface="Century Schoolbook"/>
              </a:rPr>
              <a:t> sunt </a:t>
            </a:r>
            <a:r>
              <a:rPr lang="en-US" err="1">
                <a:latin typeface="Century Schoolbook"/>
              </a:rPr>
              <a:t>afișate</a:t>
            </a:r>
            <a:r>
              <a:rPr lang="en-US">
                <a:latin typeface="Century Schoolbook"/>
              </a:rPr>
              <a:t> </a:t>
            </a:r>
            <a:r>
              <a:rPr lang="en-US" err="1">
                <a:latin typeface="Century Schoolbook"/>
              </a:rPr>
              <a:t>în</a:t>
            </a:r>
            <a:r>
              <a:rPr lang="en-US">
                <a:latin typeface="Century Schoolbook"/>
              </a:rPr>
              <a:t> </a:t>
            </a:r>
            <a:r>
              <a:rPr lang="en-US" err="1">
                <a:latin typeface="Century Schoolbook"/>
              </a:rPr>
              <a:t>interfața</a:t>
            </a:r>
            <a:r>
              <a:rPr lang="en-US">
                <a:latin typeface="Century Schoolbook"/>
              </a:rPr>
              <a:t> </a:t>
            </a:r>
            <a:r>
              <a:rPr lang="en-US" err="1">
                <a:latin typeface="Century Schoolbook"/>
              </a:rPr>
              <a:t>grafică</a:t>
            </a:r>
            <a:r>
              <a:rPr lang="en-US">
                <a:latin typeface="Century Schoolbook"/>
              </a:rPr>
              <a:t>.</a:t>
            </a:r>
          </a:p>
          <a:p>
            <a:pPr marL="344170" indent="-344170"/>
            <a:endParaRPr lang="en-US">
              <a:latin typeface="Century Schoolbook"/>
              <a:cs typeface="Arial" panose="020B0604020202020204"/>
            </a:endParaRPr>
          </a:p>
          <a:p>
            <a:pPr marL="344170" indent="-344170"/>
            <a:endParaRPr lang="en-US">
              <a:latin typeface="Century Schoolbook"/>
              <a:cs typeface="Arial" panose="020B0604020202020204"/>
            </a:endParaRPr>
          </a:p>
        </p:txBody>
      </p:sp>
      <p:sp>
        <p:nvSpPr>
          <p:cNvPr id="4" name="TextBox 3">
            <a:extLst>
              <a:ext uri="{FF2B5EF4-FFF2-40B4-BE49-F238E27FC236}">
                <a16:creationId xmlns:a16="http://schemas.microsoft.com/office/drawing/2014/main" id="{821F150A-36AF-378F-21CF-734B42FC9981}"/>
              </a:ext>
            </a:extLst>
          </p:cNvPr>
          <p:cNvSpPr txBox="1"/>
          <p:nvPr/>
        </p:nvSpPr>
        <p:spPr>
          <a:xfrm>
            <a:off x="518678" y="2281908"/>
            <a:ext cx="5386508" cy="369332"/>
          </a:xfrm>
          <a:prstGeom prst="rect">
            <a:avLst/>
          </a:prstGeom>
          <a:noFill/>
        </p:spPr>
        <p:txBody>
          <a:bodyPr wrap="square" rtlCol="0">
            <a:spAutoFit/>
          </a:bodyPr>
          <a:lstStyle/>
          <a:p>
            <a:r>
              <a:rPr lang="ro-RO" b="1"/>
              <a:t>Validarea accesului în Zonele cu Emisii Reduse</a:t>
            </a:r>
            <a:endParaRPr lang="en-US" b="1"/>
          </a:p>
        </p:txBody>
      </p:sp>
      <p:sp>
        <p:nvSpPr>
          <p:cNvPr id="5" name="TextBox 4">
            <a:extLst>
              <a:ext uri="{FF2B5EF4-FFF2-40B4-BE49-F238E27FC236}">
                <a16:creationId xmlns:a16="http://schemas.microsoft.com/office/drawing/2014/main" id="{353C4029-FF64-2A94-53F7-BD6C95580E42}"/>
              </a:ext>
            </a:extLst>
          </p:cNvPr>
          <p:cNvSpPr txBox="1"/>
          <p:nvPr/>
        </p:nvSpPr>
        <p:spPr>
          <a:xfrm>
            <a:off x="6480894" y="2281908"/>
            <a:ext cx="5697244" cy="369332"/>
          </a:xfrm>
          <a:prstGeom prst="rect">
            <a:avLst/>
          </a:prstGeom>
          <a:noFill/>
        </p:spPr>
        <p:txBody>
          <a:bodyPr wrap="square" rtlCol="0">
            <a:spAutoFit/>
          </a:bodyPr>
          <a:lstStyle/>
          <a:p>
            <a:r>
              <a:rPr lang="ro-RO" b="1"/>
              <a:t>Identificarea Vignetei potrivite pentru automobil</a:t>
            </a:r>
            <a:endParaRPr lang="en-US" b="1"/>
          </a:p>
        </p:txBody>
      </p:sp>
      <p:sp>
        <p:nvSpPr>
          <p:cNvPr id="6" name="Content Placeholder 2">
            <a:extLst>
              <a:ext uri="{FF2B5EF4-FFF2-40B4-BE49-F238E27FC236}">
                <a16:creationId xmlns:a16="http://schemas.microsoft.com/office/drawing/2014/main" id="{0CC0FA7C-67BE-03F6-859F-F7BA48FA8A75}"/>
              </a:ext>
            </a:extLst>
          </p:cNvPr>
          <p:cNvSpPr txBox="1">
            <a:spLocks/>
          </p:cNvSpPr>
          <p:nvPr/>
        </p:nvSpPr>
        <p:spPr>
          <a:xfrm>
            <a:off x="6352596" y="2727831"/>
            <a:ext cx="5953840" cy="3931033"/>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344170" indent="-344170"/>
            <a:endParaRPr lang="ro-RO">
              <a:latin typeface="Century Schoolbook"/>
            </a:endParaRPr>
          </a:p>
          <a:p>
            <a:pPr marL="344170" indent="-344170"/>
            <a:r>
              <a:rPr lang="ro-RO">
                <a:latin typeface="Century Schoolbook"/>
                <a:cs typeface="Arial" panose="020B0604020202020204"/>
              </a:rPr>
              <a:t>Algoritmii țin cont de țara selectată de utilizator.</a:t>
            </a:r>
          </a:p>
          <a:p>
            <a:pPr marL="344170" indent="-344170"/>
            <a:r>
              <a:rPr lang="ro-RO" err="1">
                <a:latin typeface="Century Schoolbook"/>
                <a:cs typeface="Arial" panose="020B0604020202020204"/>
              </a:rPr>
              <a:t>Interacționeaza</a:t>
            </a:r>
            <a:r>
              <a:rPr lang="ro-RO">
                <a:latin typeface="Century Schoolbook"/>
                <a:cs typeface="Arial" panose="020B0604020202020204"/>
              </a:rPr>
              <a:t> cu baza de date pentru a stabili în ce clasă se încadrează </a:t>
            </a:r>
            <a:r>
              <a:rPr lang="ro-RO" err="1">
                <a:latin typeface="Century Schoolbook"/>
                <a:cs typeface="Arial" panose="020B0604020202020204"/>
              </a:rPr>
              <a:t>vehiclulul</a:t>
            </a:r>
            <a:r>
              <a:rPr lang="ro-RO">
                <a:latin typeface="Century Schoolbook"/>
                <a:cs typeface="Arial" panose="020B0604020202020204"/>
              </a:rPr>
              <a:t> și ce vigneta poate fi asignată.</a:t>
            </a:r>
          </a:p>
          <a:p>
            <a:pPr marL="344170" indent="-344170"/>
            <a:r>
              <a:rPr lang="ro-RO">
                <a:latin typeface="Century Schoolbook"/>
                <a:cs typeface="Arial" panose="020B0604020202020204"/>
              </a:rPr>
              <a:t>Oferă informații generale despre cadrul legislativ</a:t>
            </a:r>
          </a:p>
          <a:p>
            <a:pPr marL="344170" indent="-344170"/>
            <a:endParaRPr lang="en-US">
              <a:latin typeface="Century Schoolbook"/>
              <a:cs typeface="Arial" panose="020B0604020202020204"/>
            </a:endParaRPr>
          </a:p>
          <a:p>
            <a:pPr marL="344170" indent="-344170"/>
            <a:endParaRPr lang="en-US">
              <a:latin typeface="Century Schoolbook"/>
              <a:cs typeface="Arial" panose="020B0604020202020204"/>
            </a:endParaRPr>
          </a:p>
        </p:txBody>
      </p:sp>
    </p:spTree>
    <p:extLst>
      <p:ext uri="{BB962C8B-B14F-4D97-AF65-F5344CB8AC3E}">
        <p14:creationId xmlns:p14="http://schemas.microsoft.com/office/powerpoint/2010/main" val="1487290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718B1-8B26-62FD-56A2-A39EE6DA5D25}"/>
              </a:ext>
            </a:extLst>
          </p:cNvPr>
          <p:cNvSpPr>
            <a:spLocks noGrp="1"/>
          </p:cNvSpPr>
          <p:nvPr>
            <p:ph type="title"/>
          </p:nvPr>
        </p:nvSpPr>
        <p:spPr/>
        <p:txBody>
          <a:bodyPr vert="horz" lIns="91440" tIns="45720" rIns="91440" bIns="45720" rtlCol="0" anchor="b">
            <a:normAutofit/>
          </a:bodyPr>
          <a:lstStyle/>
          <a:p>
            <a:r>
              <a:rPr lang="en-US" b="1" kern="1200" cap="all" spc="600" baseline="0">
                <a:latin typeface="+mj-lt"/>
                <a:ea typeface="+mj-ea"/>
                <a:cs typeface="+mj-cs"/>
              </a:rPr>
              <a:t>CONCLUZII</a:t>
            </a:r>
          </a:p>
        </p:txBody>
      </p:sp>
      <p:sp>
        <p:nvSpPr>
          <p:cNvPr id="10" name="Text Placeholder 3">
            <a:extLst>
              <a:ext uri="{FF2B5EF4-FFF2-40B4-BE49-F238E27FC236}">
                <a16:creationId xmlns:a16="http://schemas.microsoft.com/office/drawing/2014/main" id="{1C651E1A-444A-4B00-D770-D8BCE107B87F}"/>
              </a:ext>
            </a:extLst>
          </p:cNvPr>
          <p:cNvSpPr>
            <a:spLocks noGrp="1"/>
          </p:cNvSpPr>
          <p:nvPr>
            <p:ph type="body" sz="half" idx="2"/>
          </p:nvPr>
        </p:nvSpPr>
        <p:spPr/>
        <p:txBody>
          <a:bodyPr/>
          <a:lstStyle/>
          <a:p>
            <a:endParaRPr lang="en-US"/>
          </a:p>
        </p:txBody>
      </p:sp>
      <p:sp>
        <p:nvSpPr>
          <p:cNvPr id="12" name="Date Placeholder 4">
            <a:extLst>
              <a:ext uri="{FF2B5EF4-FFF2-40B4-BE49-F238E27FC236}">
                <a16:creationId xmlns:a16="http://schemas.microsoft.com/office/drawing/2014/main" id="{BD353C05-CAEC-A7F9-D35A-929617FEF3ED}"/>
              </a:ext>
            </a:extLst>
          </p:cNvPr>
          <p:cNvSpPr>
            <a:spLocks noGrp="1"/>
          </p:cNvSpPr>
          <p:nvPr>
            <p:ph type="dt" sz="half" idx="10"/>
          </p:nvPr>
        </p:nvSpPr>
        <p:spPr/>
        <p:txBody>
          <a:bodyPr/>
          <a:lstStyle/>
          <a:p>
            <a:pPr>
              <a:spcAft>
                <a:spcPts val="600"/>
              </a:spcAft>
            </a:pPr>
            <a:fld id="{325D9331-F3D3-4770-ABAF-7807FBCA4BF7}" type="datetime1">
              <a:pPr>
                <a:spcAft>
                  <a:spcPts val="600"/>
                </a:spcAft>
              </a:pPr>
              <a:t>6/26/2024</a:t>
            </a:fld>
            <a:endParaRPr lang="en-US"/>
          </a:p>
        </p:txBody>
      </p:sp>
      <p:sp>
        <p:nvSpPr>
          <p:cNvPr id="14" name="Footer Placeholder 5">
            <a:extLst>
              <a:ext uri="{FF2B5EF4-FFF2-40B4-BE49-F238E27FC236}">
                <a16:creationId xmlns:a16="http://schemas.microsoft.com/office/drawing/2014/main" id="{1FD2D506-A588-2ED6-C0DB-E202E0349BAF}"/>
              </a:ext>
            </a:extLst>
          </p:cNvPr>
          <p:cNvSpPr>
            <a:spLocks noGrp="1"/>
          </p:cNvSpPr>
          <p:nvPr>
            <p:ph type="ftr" sz="quarter" idx="11"/>
          </p:nvPr>
        </p:nvSpPr>
        <p:spPr/>
        <p:txBody>
          <a:bodyPr/>
          <a:lstStyle/>
          <a:p>
            <a:pPr>
              <a:spcAft>
                <a:spcPts val="600"/>
              </a:spcAft>
            </a:pPr>
            <a:r>
              <a:rPr lang="en-US"/>
              <a:t>
              </a:t>
            </a:r>
          </a:p>
        </p:txBody>
      </p:sp>
      <p:sp>
        <p:nvSpPr>
          <p:cNvPr id="16" name="Slide Number Placeholder 6">
            <a:extLst>
              <a:ext uri="{FF2B5EF4-FFF2-40B4-BE49-F238E27FC236}">
                <a16:creationId xmlns:a16="http://schemas.microsoft.com/office/drawing/2014/main" id="{9447AF09-14B8-1B42-129F-B00BE4171579}"/>
              </a:ext>
            </a:extLst>
          </p:cNvPr>
          <p:cNvSpPr>
            <a:spLocks noGrp="1"/>
          </p:cNvSpPr>
          <p:nvPr>
            <p:ph type="sldNum" sz="quarter" idx="12"/>
          </p:nvPr>
        </p:nvSpPr>
        <p:spPr/>
        <p:txBody>
          <a:bodyPr/>
          <a:lstStyle/>
          <a:p>
            <a:pPr>
              <a:spcAft>
                <a:spcPts val="600"/>
              </a:spcAft>
            </a:pPr>
            <a:fld id="{196A61CA-0502-4EE4-9724-96EA822543E5}" type="slidenum">
              <a:rPr lang="en-US" dirty="0"/>
              <a:pPr>
                <a:spcAft>
                  <a:spcPts val="600"/>
                </a:spcAft>
              </a:pPr>
              <a:t>12</a:t>
            </a:fld>
            <a:endParaRPr lang="en-US"/>
          </a:p>
        </p:txBody>
      </p:sp>
      <p:graphicFrame>
        <p:nvGraphicFramePr>
          <p:cNvPr id="6" name="TextBox 3">
            <a:extLst>
              <a:ext uri="{FF2B5EF4-FFF2-40B4-BE49-F238E27FC236}">
                <a16:creationId xmlns:a16="http://schemas.microsoft.com/office/drawing/2014/main" id="{F31EAB2B-77C3-69E2-0A2B-BA337F4E6A23}"/>
              </a:ext>
            </a:extLst>
          </p:cNvPr>
          <p:cNvGraphicFramePr/>
          <p:nvPr>
            <p:extLst>
              <p:ext uri="{D42A27DB-BD31-4B8C-83A1-F6EECF244321}">
                <p14:modId xmlns:p14="http://schemas.microsoft.com/office/powerpoint/2010/main" val="81530824"/>
              </p:ext>
            </p:extLst>
          </p:nvPr>
        </p:nvGraphicFramePr>
        <p:xfrm>
          <a:off x="5334000" y="762000"/>
          <a:ext cx="5333999" cy="533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81814"/>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A454C-04DC-8494-30E5-AFB537CF2849}"/>
              </a:ext>
            </a:extLst>
          </p:cNvPr>
          <p:cNvSpPr>
            <a:spLocks noGrp="1"/>
          </p:cNvSpPr>
          <p:nvPr>
            <p:ph type="title"/>
          </p:nvPr>
        </p:nvSpPr>
        <p:spPr/>
        <p:txBody>
          <a:bodyPr anchor="b">
            <a:normAutofit/>
          </a:bodyPr>
          <a:lstStyle/>
          <a:p>
            <a:r>
              <a:rPr lang="ro-RO" b="1"/>
              <a:t>POSIBILTĂȚI DE DEZVOLTARE</a:t>
            </a:r>
            <a:endParaRPr lang="en-US" b="1"/>
          </a:p>
        </p:txBody>
      </p:sp>
      <p:graphicFrame>
        <p:nvGraphicFramePr>
          <p:cNvPr id="5" name="Content Placeholder 2">
            <a:extLst>
              <a:ext uri="{FF2B5EF4-FFF2-40B4-BE49-F238E27FC236}">
                <a16:creationId xmlns:a16="http://schemas.microsoft.com/office/drawing/2014/main" id="{CB5F95B5-3C7E-2E2A-E8A4-D145962D8AAB}"/>
              </a:ext>
            </a:extLst>
          </p:cNvPr>
          <p:cNvGraphicFramePr>
            <a:graphicFrameLocks noGrp="1"/>
          </p:cNvGraphicFramePr>
          <p:nvPr>
            <p:ph idx="1"/>
            <p:extLst>
              <p:ext uri="{D42A27DB-BD31-4B8C-83A1-F6EECF244321}">
                <p14:modId xmlns:p14="http://schemas.microsoft.com/office/powerpoint/2010/main" val="2868841136"/>
              </p:ext>
            </p:extLst>
          </p:nvPr>
        </p:nvGraphicFramePr>
        <p:xfrm>
          <a:off x="1430338" y="2286000"/>
          <a:ext cx="9237662" cy="3810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Date Placeholder 3">
            <a:extLst>
              <a:ext uri="{FF2B5EF4-FFF2-40B4-BE49-F238E27FC236}">
                <a16:creationId xmlns:a16="http://schemas.microsoft.com/office/drawing/2014/main" id="{2A5A98B9-604D-A92B-B9FB-08F1B78D7A96}"/>
              </a:ext>
            </a:extLst>
          </p:cNvPr>
          <p:cNvSpPr>
            <a:spLocks noGrp="1"/>
          </p:cNvSpPr>
          <p:nvPr>
            <p:ph type="dt" sz="half" idx="10"/>
          </p:nvPr>
        </p:nvSpPr>
        <p:spPr/>
        <p:txBody>
          <a:bodyPr/>
          <a:lstStyle/>
          <a:p>
            <a:pPr>
              <a:spcAft>
                <a:spcPts val="600"/>
              </a:spcAft>
            </a:pPr>
            <a:fld id="{C5DDE152-90F7-4655-AB3D-A9C914E7979C}" type="datetime1">
              <a:pPr>
                <a:spcAft>
                  <a:spcPts val="600"/>
                </a:spcAft>
              </a:pPr>
              <a:t>6/26/2024</a:t>
            </a:fld>
            <a:endParaRPr lang="en-US"/>
          </a:p>
        </p:txBody>
      </p:sp>
      <p:sp>
        <p:nvSpPr>
          <p:cNvPr id="11" name="Footer Placeholder 4">
            <a:extLst>
              <a:ext uri="{FF2B5EF4-FFF2-40B4-BE49-F238E27FC236}">
                <a16:creationId xmlns:a16="http://schemas.microsoft.com/office/drawing/2014/main" id="{9944531F-A18F-47A9-0DFD-22D21EC8BB95}"/>
              </a:ext>
            </a:extLst>
          </p:cNvPr>
          <p:cNvSpPr>
            <a:spLocks noGrp="1"/>
          </p:cNvSpPr>
          <p:nvPr>
            <p:ph type="ftr" sz="quarter" idx="11"/>
          </p:nvPr>
        </p:nvSpPr>
        <p:spPr/>
        <p:txBody>
          <a:bodyPr/>
          <a:lstStyle/>
          <a:p>
            <a:pPr>
              <a:spcAft>
                <a:spcPts val="600"/>
              </a:spcAft>
            </a:pPr>
            <a:r>
              <a:rPr lang="en-US"/>
              <a:t>
              </a:t>
            </a:r>
          </a:p>
        </p:txBody>
      </p:sp>
      <p:sp>
        <p:nvSpPr>
          <p:cNvPr id="13" name="Slide Number Placeholder 5">
            <a:extLst>
              <a:ext uri="{FF2B5EF4-FFF2-40B4-BE49-F238E27FC236}">
                <a16:creationId xmlns:a16="http://schemas.microsoft.com/office/drawing/2014/main" id="{2C89DECB-41F8-6B73-6A6A-37B1480EAF48}"/>
              </a:ext>
            </a:extLst>
          </p:cNvPr>
          <p:cNvSpPr>
            <a:spLocks noGrp="1"/>
          </p:cNvSpPr>
          <p:nvPr>
            <p:ph type="sldNum" sz="quarter" idx="12"/>
          </p:nvPr>
        </p:nvSpPr>
        <p:spPr/>
        <p:txBody>
          <a:bodyPr/>
          <a:lstStyle/>
          <a:p>
            <a:pPr>
              <a:spcAft>
                <a:spcPts val="600"/>
              </a:spcAft>
            </a:pPr>
            <a:fld id="{196A61CA-0502-4EE4-9724-96EA822543E5}" type="slidenum">
              <a:rPr lang="en-US" dirty="0"/>
              <a:pPr>
                <a:spcAft>
                  <a:spcPts val="600"/>
                </a:spcAft>
              </a:pPr>
              <a:t>13</a:t>
            </a:fld>
            <a:endParaRPr lang="en-US"/>
          </a:p>
        </p:txBody>
      </p:sp>
    </p:spTree>
    <p:extLst>
      <p:ext uri="{BB962C8B-B14F-4D97-AF65-F5344CB8AC3E}">
        <p14:creationId xmlns:p14="http://schemas.microsoft.com/office/powerpoint/2010/main" val="1951037352"/>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87B9B-CA81-CA97-3DBA-13B06F8B49CF}"/>
              </a:ext>
            </a:extLst>
          </p:cNvPr>
          <p:cNvSpPr>
            <a:spLocks noGrp="1"/>
          </p:cNvSpPr>
          <p:nvPr>
            <p:ph type="title"/>
          </p:nvPr>
        </p:nvSpPr>
        <p:spPr>
          <a:xfrm>
            <a:off x="1313292" y="1201723"/>
            <a:ext cx="3662551" cy="4454554"/>
          </a:xfrm>
        </p:spPr>
        <p:txBody>
          <a:bodyPr anchor="ctr">
            <a:normAutofit/>
          </a:bodyPr>
          <a:lstStyle/>
          <a:p>
            <a:r>
              <a:rPr lang="en-US" sz="3200" b="1">
                <a:latin typeface="Century Schoolbook"/>
              </a:rPr>
              <a:t>BIBLIOGRAFIE</a:t>
            </a:r>
          </a:p>
        </p:txBody>
      </p:sp>
      <p:sp>
        <p:nvSpPr>
          <p:cNvPr id="3" name="Content Placeholder 2">
            <a:extLst>
              <a:ext uri="{FF2B5EF4-FFF2-40B4-BE49-F238E27FC236}">
                <a16:creationId xmlns:a16="http://schemas.microsoft.com/office/drawing/2014/main" id="{368A38C7-8C2E-B5EA-F814-837B2F11175F}"/>
              </a:ext>
            </a:extLst>
          </p:cNvPr>
          <p:cNvSpPr>
            <a:spLocks noGrp="1"/>
          </p:cNvSpPr>
          <p:nvPr>
            <p:ph idx="1"/>
          </p:nvPr>
        </p:nvSpPr>
        <p:spPr>
          <a:xfrm>
            <a:off x="5427389" y="905016"/>
            <a:ext cx="6529568" cy="6221314"/>
          </a:xfrm>
        </p:spPr>
        <p:txBody>
          <a:bodyPr anchor="ctr">
            <a:noAutofit/>
          </a:bodyPr>
          <a:lstStyle/>
          <a:p>
            <a:pPr marL="344170" indent="-344170">
              <a:lnSpc>
                <a:spcPct val="110000"/>
              </a:lnSpc>
              <a:buFont typeface="Wingdings,Sans-Serif" panose="05000000000000000000" pitchFamily="2" charset="2"/>
              <a:buChar char="Ø"/>
            </a:pPr>
            <a:r>
              <a:rPr lang="en-US" sz="1100">
                <a:latin typeface="Times New Roman"/>
                <a:cs typeface="Times New Roman"/>
              </a:rPr>
              <a:t>[1] European Commission. "Urban Vehicle Access Regulations." [Online]. Available: </a:t>
            </a:r>
            <a:r>
              <a:rPr lang="en-US" sz="1100">
                <a:latin typeface="Times New Roman"/>
                <a:cs typeface="Times New Roman"/>
                <a:hlinkClick r:id="rId2"/>
              </a:rPr>
              <a:t>https://transport.ec.europa.eu/transport-themes/urban-transport/urban-vehicle-access-regulations_en</a:t>
            </a:r>
            <a:r>
              <a:rPr lang="en-US" sz="1100">
                <a:latin typeface="Times New Roman"/>
                <a:cs typeface="Times New Roman"/>
              </a:rPr>
              <a:t>. </a:t>
            </a:r>
            <a:r>
              <a:rPr lang="en-US" sz="1100" err="1">
                <a:latin typeface="Times New Roman"/>
                <a:cs typeface="Times New Roman"/>
              </a:rPr>
              <a:t>Accesat</a:t>
            </a:r>
            <a:r>
              <a:rPr lang="en-US" sz="1100">
                <a:latin typeface="Times New Roman"/>
                <a:cs typeface="Times New Roman"/>
              </a:rPr>
              <a:t> </a:t>
            </a:r>
            <a:r>
              <a:rPr lang="ro-RO" sz="1100">
                <a:latin typeface="Times New Roman"/>
                <a:cs typeface="Times New Roman"/>
              </a:rPr>
              <a:t>în</a:t>
            </a:r>
            <a:r>
              <a:rPr lang="en-US" sz="1100">
                <a:latin typeface="Times New Roman"/>
                <a:cs typeface="Times New Roman"/>
              </a:rPr>
              <a:t> 8 </a:t>
            </a:r>
            <a:r>
              <a:rPr lang="en-US" sz="1100" err="1">
                <a:latin typeface="Times New Roman"/>
                <a:cs typeface="Times New Roman"/>
              </a:rPr>
              <a:t>mai</a:t>
            </a:r>
            <a:r>
              <a:rPr lang="en-US" sz="1100">
                <a:latin typeface="Times New Roman"/>
                <a:cs typeface="Times New Roman"/>
              </a:rPr>
              <a:t> 2024.</a:t>
            </a:r>
          </a:p>
          <a:p>
            <a:pPr marL="344170" indent="-344170">
              <a:lnSpc>
                <a:spcPct val="110000"/>
              </a:lnSpc>
              <a:buFont typeface="Wingdings,Sans-Serif" panose="05000000000000000000" pitchFamily="2" charset="2"/>
              <a:buChar char="Ø"/>
            </a:pPr>
            <a:r>
              <a:rPr lang="en-US" sz="1100">
                <a:latin typeface="Times New Roman"/>
                <a:cs typeface="Times New Roman"/>
              </a:rPr>
              <a:t>[2] GermanEmissionsSticker.com. "The German Diesel Ban." [Online]. Available: </a:t>
            </a:r>
            <a:r>
              <a:rPr lang="en-US" sz="1100">
                <a:latin typeface="Times New Roman"/>
                <a:cs typeface="Times New Roman"/>
                <a:hlinkClick r:id="rId3"/>
              </a:rPr>
              <a:t>https://www.germanemissionssticker.com/the-german-diesel-ban/</a:t>
            </a:r>
            <a:r>
              <a:rPr lang="en-US" sz="1100">
                <a:latin typeface="Times New Roman"/>
                <a:cs typeface="Times New Roman"/>
              </a:rPr>
              <a:t>. </a:t>
            </a:r>
            <a:r>
              <a:rPr lang="en-US" sz="1100" err="1">
                <a:latin typeface="Times New Roman"/>
                <a:cs typeface="Times New Roman"/>
              </a:rPr>
              <a:t>Accesat</a:t>
            </a:r>
            <a:r>
              <a:rPr lang="en-US" sz="1100">
                <a:latin typeface="Times New Roman"/>
                <a:cs typeface="Times New Roman"/>
              </a:rPr>
              <a:t> </a:t>
            </a:r>
            <a:r>
              <a:rPr lang="ro-RO" sz="1100">
                <a:latin typeface="Times New Roman"/>
                <a:cs typeface="Times New Roman"/>
              </a:rPr>
              <a:t>în</a:t>
            </a:r>
            <a:r>
              <a:rPr lang="en-US" sz="1100">
                <a:latin typeface="Times New Roman"/>
                <a:cs typeface="Times New Roman"/>
              </a:rPr>
              <a:t> </a:t>
            </a:r>
            <a:r>
              <a:rPr lang="ro-RO" sz="1100">
                <a:latin typeface="Times New Roman"/>
                <a:cs typeface="Times New Roman"/>
              </a:rPr>
              <a:t>22</a:t>
            </a:r>
            <a:r>
              <a:rPr lang="en-US" sz="1100">
                <a:latin typeface="Times New Roman"/>
                <a:cs typeface="Times New Roman"/>
              </a:rPr>
              <a:t> </a:t>
            </a:r>
            <a:r>
              <a:rPr lang="ro-RO" sz="1100">
                <a:latin typeface="Times New Roman"/>
                <a:cs typeface="Times New Roman"/>
              </a:rPr>
              <a:t>aprilie</a:t>
            </a:r>
            <a:r>
              <a:rPr lang="en-US" sz="1100">
                <a:latin typeface="Times New Roman"/>
                <a:cs typeface="Times New Roman"/>
              </a:rPr>
              <a:t> 2024.</a:t>
            </a:r>
            <a:endParaRPr lang="en-US">
              <a:latin typeface="Arial" panose="020B0604020202020204"/>
              <a:cs typeface="Arial" panose="020B0604020202020204"/>
            </a:endParaRPr>
          </a:p>
          <a:p>
            <a:pPr marL="344170" indent="-344170">
              <a:lnSpc>
                <a:spcPct val="110000"/>
              </a:lnSpc>
              <a:buFont typeface="Wingdings,Sans-Serif" panose="05000000000000000000" pitchFamily="2" charset="2"/>
              <a:buChar char="Ø"/>
            </a:pPr>
            <a:r>
              <a:rPr lang="en-US" sz="1100">
                <a:latin typeface="Times New Roman"/>
                <a:cs typeface="Times New Roman"/>
              </a:rPr>
              <a:t>[3] Statista. "Low Emission Zones in Europe by Country." [Online]. Available: https://www.statista.com/statistics/1321264/low-emission-zones-europe-by-country/. </a:t>
            </a:r>
            <a:r>
              <a:rPr lang="en-US" sz="1100" err="1">
                <a:latin typeface="Times New Roman"/>
                <a:cs typeface="Times New Roman"/>
              </a:rPr>
              <a:t>Accesat</a:t>
            </a:r>
            <a:r>
              <a:rPr lang="en-US" sz="1100">
                <a:latin typeface="Times New Roman"/>
                <a:cs typeface="Times New Roman"/>
              </a:rPr>
              <a:t> </a:t>
            </a:r>
            <a:r>
              <a:rPr lang="ro-RO" sz="1100">
                <a:latin typeface="Times New Roman"/>
                <a:cs typeface="Times New Roman"/>
              </a:rPr>
              <a:t>în</a:t>
            </a:r>
            <a:r>
              <a:rPr lang="en-US" sz="1100">
                <a:latin typeface="Times New Roman"/>
                <a:cs typeface="Times New Roman"/>
              </a:rPr>
              <a:t> </a:t>
            </a:r>
            <a:r>
              <a:rPr lang="ro-RO" sz="1100">
                <a:latin typeface="Times New Roman"/>
                <a:cs typeface="Times New Roman"/>
              </a:rPr>
              <a:t>3</a:t>
            </a:r>
            <a:r>
              <a:rPr lang="en-US" sz="1100">
                <a:latin typeface="Times New Roman"/>
                <a:cs typeface="Times New Roman"/>
              </a:rPr>
              <a:t> </a:t>
            </a:r>
            <a:r>
              <a:rPr lang="ro-RO" sz="1100">
                <a:latin typeface="Times New Roman"/>
                <a:cs typeface="Times New Roman"/>
              </a:rPr>
              <a:t>februarie </a:t>
            </a:r>
            <a:r>
              <a:rPr lang="en-US" sz="1100">
                <a:latin typeface="Times New Roman"/>
                <a:cs typeface="Times New Roman"/>
              </a:rPr>
              <a:t>2024</a:t>
            </a:r>
            <a:r>
              <a:rPr lang="ro-RO" sz="1100">
                <a:latin typeface="Times New Roman"/>
                <a:cs typeface="Times New Roman"/>
              </a:rPr>
              <a:t>. </a:t>
            </a:r>
            <a:endParaRPr lang="en-US">
              <a:cs typeface="Arial" panose="020B0604020202020204"/>
            </a:endParaRPr>
          </a:p>
          <a:p>
            <a:pPr marL="344170" indent="-344170">
              <a:lnSpc>
                <a:spcPct val="110000"/>
              </a:lnSpc>
              <a:buChar char="Ø"/>
            </a:pPr>
            <a:r>
              <a:rPr lang="en-US" sz="1100">
                <a:latin typeface="Century Schoolbook"/>
                <a:cs typeface="Times New Roman"/>
              </a:rPr>
              <a:t>[4] A. David, Foundation Dynamic Web Pages with Python: Create Dynamic Web Pages with Django and Flask. </a:t>
            </a:r>
            <a:r>
              <a:rPr lang="en-US" sz="1100" err="1">
                <a:latin typeface="Century Schoolbook"/>
                <a:cs typeface="Times New Roman"/>
              </a:rPr>
              <a:t>Apress</a:t>
            </a:r>
            <a:r>
              <a:rPr lang="en-US" sz="1100">
                <a:latin typeface="Century Schoolbook"/>
                <a:cs typeface="Times New Roman"/>
              </a:rPr>
              <a:t>, 2020.</a:t>
            </a:r>
            <a:endParaRPr lang="en-US" sz="1100">
              <a:latin typeface="Times New Roman"/>
              <a:cs typeface="Times New Roman"/>
            </a:endParaRPr>
          </a:p>
          <a:p>
            <a:pPr marL="344170" indent="-344170">
              <a:lnSpc>
                <a:spcPct val="110000"/>
              </a:lnSpc>
              <a:buFont typeface="Wingdings,Sans-Serif" panose="05000000000000000000" pitchFamily="2" charset="2"/>
              <a:buChar char="Ø"/>
            </a:pPr>
            <a:r>
              <a:rPr lang="en-US" sz="1100">
                <a:latin typeface="Times New Roman"/>
                <a:cs typeface="Times New Roman"/>
              </a:rPr>
              <a:t>[5] European Parliament. "CO2 Emissions from Cars: Facts and Figures." [Online]. Available: </a:t>
            </a:r>
            <a:r>
              <a:rPr lang="en-US" sz="1100">
                <a:latin typeface="Times New Roman"/>
                <a:cs typeface="Times New Roman"/>
                <a:hlinkClick r:id="rId4"/>
              </a:rPr>
              <a:t>https://www.europarl.europa.eu/topics/en/article/20190313STO31218/co2-emissions-from-cars-facts-and-figures-infographics</a:t>
            </a:r>
            <a:r>
              <a:rPr lang="en-US" sz="1100">
                <a:latin typeface="Times New Roman"/>
                <a:cs typeface="Times New Roman"/>
              </a:rPr>
              <a:t>. </a:t>
            </a:r>
            <a:r>
              <a:rPr lang="en-US" sz="1100" err="1">
                <a:latin typeface="Times New Roman"/>
                <a:cs typeface="Times New Roman"/>
              </a:rPr>
              <a:t>Accesat</a:t>
            </a:r>
            <a:r>
              <a:rPr lang="en-US" sz="1100">
                <a:latin typeface="Times New Roman"/>
                <a:cs typeface="Times New Roman"/>
              </a:rPr>
              <a:t> </a:t>
            </a:r>
            <a:r>
              <a:rPr lang="ro-RO" sz="1100">
                <a:latin typeface="Times New Roman"/>
                <a:cs typeface="Times New Roman"/>
              </a:rPr>
              <a:t>în</a:t>
            </a:r>
            <a:r>
              <a:rPr lang="en-US" sz="1100">
                <a:latin typeface="Times New Roman"/>
                <a:cs typeface="Times New Roman"/>
              </a:rPr>
              <a:t> </a:t>
            </a:r>
            <a:r>
              <a:rPr lang="ro-RO" sz="1100">
                <a:latin typeface="Times New Roman"/>
                <a:cs typeface="Times New Roman"/>
              </a:rPr>
              <a:t>5</a:t>
            </a:r>
            <a:r>
              <a:rPr lang="en-US" sz="1100">
                <a:latin typeface="Times New Roman"/>
                <a:cs typeface="Times New Roman"/>
              </a:rPr>
              <a:t> </a:t>
            </a:r>
            <a:r>
              <a:rPr lang="ro-RO" sz="1100">
                <a:latin typeface="Times New Roman"/>
                <a:cs typeface="Times New Roman"/>
              </a:rPr>
              <a:t>februarie</a:t>
            </a:r>
            <a:r>
              <a:rPr lang="en-US" sz="1100">
                <a:latin typeface="Times New Roman"/>
                <a:cs typeface="Times New Roman"/>
              </a:rPr>
              <a:t> 2024.</a:t>
            </a:r>
          </a:p>
          <a:p>
            <a:pPr marL="344170" indent="-344170">
              <a:lnSpc>
                <a:spcPct val="110000"/>
              </a:lnSpc>
              <a:buFont typeface="Wingdings" panose="05000000000000000000" pitchFamily="2" charset="2"/>
              <a:buChar char="Ø"/>
            </a:pPr>
            <a:r>
              <a:rPr lang="en-US" sz="1100">
                <a:latin typeface="Century Schoolbook"/>
                <a:ea typeface="+mn-lt"/>
                <a:cs typeface="+mn-lt"/>
              </a:rPr>
              <a:t>[6] M. Grinberg, Flask Web Development, 2nd Edition. O'Reilly Media, Inc., 2018.</a:t>
            </a:r>
            <a:endParaRPr lang="en-US" sz="1100">
              <a:latin typeface="Century Schoolbook"/>
              <a:cs typeface="Arial"/>
            </a:endParaRPr>
          </a:p>
          <a:p>
            <a:pPr marL="344170" indent="-344170">
              <a:lnSpc>
                <a:spcPct val="110000"/>
              </a:lnSpc>
              <a:buChar char="Ø"/>
            </a:pPr>
            <a:endParaRPr lang="ro-RO" sz="1100">
              <a:latin typeface="Times New Roman"/>
              <a:cs typeface="Times New Roman"/>
            </a:endParaRPr>
          </a:p>
          <a:p>
            <a:pPr marL="344170" indent="-344170">
              <a:lnSpc>
                <a:spcPct val="110000"/>
              </a:lnSpc>
              <a:buChar char="Ø"/>
            </a:pPr>
            <a:endParaRPr lang="en-US" sz="1100">
              <a:latin typeface="Times New Roman"/>
              <a:cs typeface="Times New Roman"/>
            </a:endParaRPr>
          </a:p>
        </p:txBody>
      </p:sp>
    </p:spTree>
    <p:extLst>
      <p:ext uri="{BB962C8B-B14F-4D97-AF65-F5344CB8AC3E}">
        <p14:creationId xmlns:p14="http://schemas.microsoft.com/office/powerpoint/2010/main" val="39153556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bg>
      <p:bgPr>
        <a:blipFill rotWithShape="1">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EE211-020A-24B2-DD7C-766B310B323B}"/>
              </a:ext>
            </a:extLst>
          </p:cNvPr>
          <p:cNvSpPr>
            <a:spLocks noGrp="1"/>
          </p:cNvSpPr>
          <p:nvPr>
            <p:ph type="title"/>
          </p:nvPr>
        </p:nvSpPr>
        <p:spPr>
          <a:xfrm>
            <a:off x="1411944" y="592558"/>
            <a:ext cx="10129020" cy="829874"/>
          </a:xfrm>
        </p:spPr>
        <p:txBody>
          <a:bodyPr vert="horz" lIns="91440" tIns="45720" rIns="91440" bIns="45720" rtlCol="0" anchor="t">
            <a:normAutofit/>
          </a:bodyPr>
          <a:lstStyle/>
          <a:p>
            <a:pPr algn="l"/>
            <a:r>
              <a:rPr lang="ro-RO" sz="3200">
                <a:latin typeface="Century Schoolbook"/>
              </a:rPr>
              <a:t>PROVOCĂRI</a:t>
            </a:r>
            <a:endParaRPr lang="en-US" sz="3200">
              <a:latin typeface="Century Schoolbook"/>
            </a:endParaRPr>
          </a:p>
        </p:txBody>
      </p:sp>
      <p:sp>
        <p:nvSpPr>
          <p:cNvPr id="3" name="Content Placeholder 2">
            <a:extLst>
              <a:ext uri="{FF2B5EF4-FFF2-40B4-BE49-F238E27FC236}">
                <a16:creationId xmlns:a16="http://schemas.microsoft.com/office/drawing/2014/main" id="{9338D8A8-494E-8BEF-906E-A3EA21A2A3CB}"/>
              </a:ext>
            </a:extLst>
          </p:cNvPr>
          <p:cNvSpPr>
            <a:spLocks noGrp="1"/>
          </p:cNvSpPr>
          <p:nvPr>
            <p:ph idx="1"/>
          </p:nvPr>
        </p:nvSpPr>
        <p:spPr>
          <a:xfrm>
            <a:off x="1225645" y="1124872"/>
            <a:ext cx="10503962" cy="2300685"/>
          </a:xfrm>
        </p:spPr>
        <p:txBody>
          <a:bodyPr vert="horz" lIns="91440" tIns="0" rIns="91440" bIns="45720" rtlCol="0" anchor="b">
            <a:normAutofit/>
          </a:bodyPr>
          <a:lstStyle/>
          <a:p>
            <a:pPr marL="344170" indent="-344170">
              <a:buChar char="Ø"/>
            </a:pPr>
            <a:r>
              <a:rPr lang="ro-RO">
                <a:latin typeface="Century Schoolbook"/>
              </a:rPr>
              <a:t>Varietatea si complexitatea </a:t>
            </a:r>
            <a:r>
              <a:rPr lang="en-US">
                <a:latin typeface="Century Schoolbook"/>
              </a:rPr>
              <a:t>Zone</a:t>
            </a:r>
            <a:r>
              <a:rPr lang="ro-RO">
                <a:latin typeface="Century Schoolbook"/>
              </a:rPr>
              <a:t>lor</a:t>
            </a:r>
            <a:r>
              <a:rPr lang="en-US">
                <a:latin typeface="Century Schoolbook"/>
              </a:rPr>
              <a:t> cu </a:t>
            </a:r>
            <a:r>
              <a:rPr lang="en-US" err="1">
                <a:latin typeface="Century Schoolbook"/>
              </a:rPr>
              <a:t>Emisii</a:t>
            </a:r>
            <a:r>
              <a:rPr lang="en-US">
                <a:latin typeface="Century Schoolbook"/>
              </a:rPr>
              <a:t> </a:t>
            </a:r>
            <a:r>
              <a:rPr lang="en-US" err="1">
                <a:latin typeface="Century Schoolbook"/>
              </a:rPr>
              <a:t>Reduse</a:t>
            </a:r>
            <a:r>
              <a:rPr lang="en-US">
                <a:latin typeface="Century Schoolbook"/>
              </a:rPr>
              <a:t> </a:t>
            </a:r>
            <a:r>
              <a:rPr lang="en-US" err="1">
                <a:latin typeface="Century Schoolbook"/>
              </a:rPr>
              <a:t>poate</a:t>
            </a:r>
            <a:r>
              <a:rPr lang="en-US">
                <a:latin typeface="Century Schoolbook"/>
              </a:rPr>
              <a:t> </a:t>
            </a:r>
            <a:r>
              <a:rPr lang="en-US" err="1">
                <a:latin typeface="Century Schoolbook"/>
              </a:rPr>
              <a:t>crea</a:t>
            </a:r>
            <a:r>
              <a:rPr lang="en-US">
                <a:latin typeface="Century Schoolbook"/>
              </a:rPr>
              <a:t> </a:t>
            </a:r>
            <a:r>
              <a:rPr lang="en-US" err="1">
                <a:latin typeface="Century Schoolbook"/>
              </a:rPr>
              <a:t>confuzie</a:t>
            </a:r>
            <a:r>
              <a:rPr lang="en-US">
                <a:latin typeface="Century Schoolbook"/>
              </a:rPr>
              <a:t> </a:t>
            </a:r>
            <a:r>
              <a:rPr lang="en-US" err="1">
                <a:latin typeface="Century Schoolbook"/>
              </a:rPr>
              <a:t>în</a:t>
            </a:r>
            <a:r>
              <a:rPr lang="en-US">
                <a:latin typeface="Century Schoolbook"/>
              </a:rPr>
              <a:t> </a:t>
            </a:r>
            <a:r>
              <a:rPr lang="en-US" err="1">
                <a:latin typeface="Century Schoolbook"/>
              </a:rPr>
              <a:t>rândul</a:t>
            </a:r>
            <a:r>
              <a:rPr lang="en-US">
                <a:latin typeface="Century Schoolbook"/>
              </a:rPr>
              <a:t> </a:t>
            </a:r>
            <a:r>
              <a:rPr lang="en-US" err="1">
                <a:latin typeface="Century Schoolbook"/>
              </a:rPr>
              <a:t>populației</a:t>
            </a:r>
            <a:r>
              <a:rPr lang="ro-RO">
                <a:latin typeface="Century Schoolbook"/>
              </a:rPr>
              <a:t>.</a:t>
            </a:r>
            <a:endParaRPr lang="en-US">
              <a:latin typeface="Century Schoolbook"/>
            </a:endParaRPr>
          </a:p>
          <a:p>
            <a:pPr marL="344170" indent="-344170">
              <a:buChar char="Ø"/>
            </a:pPr>
            <a:r>
              <a:rPr lang="ro-RO">
                <a:latin typeface="Century Schoolbook"/>
              </a:rPr>
              <a:t>Resursele existente sunt greu de accesat.</a:t>
            </a:r>
          </a:p>
          <a:p>
            <a:pPr marL="344170" indent="-344170">
              <a:buFont typeface="Wingdings" panose="05000000000000000000" pitchFamily="2" charset="2"/>
              <a:buChar char="Ø"/>
            </a:pPr>
            <a:r>
              <a:rPr lang="ro-RO">
                <a:latin typeface="Century Schoolbook"/>
              </a:rPr>
              <a:t>N</a:t>
            </a:r>
            <a:r>
              <a:rPr lang="en-US" err="1">
                <a:latin typeface="Century Schoolbook"/>
              </a:rPr>
              <a:t>avigare</a:t>
            </a:r>
            <a:r>
              <a:rPr lang="ro-RO">
                <a:latin typeface="Century Schoolbook"/>
              </a:rPr>
              <a:t>a</a:t>
            </a:r>
            <a:r>
              <a:rPr lang="en-US">
                <a:latin typeface="Century Schoolbook"/>
              </a:rPr>
              <a:t> </a:t>
            </a:r>
            <a:r>
              <a:rPr lang="en-US" err="1">
                <a:latin typeface="Century Schoolbook"/>
              </a:rPr>
              <a:t>dificilă</a:t>
            </a:r>
            <a:r>
              <a:rPr lang="en-US">
                <a:latin typeface="Century Schoolbook"/>
              </a:rPr>
              <a:t> =&gt;</a:t>
            </a:r>
            <a:r>
              <a:rPr lang="ro-RO">
                <a:latin typeface="Century Schoolbook"/>
              </a:rPr>
              <a:t> nerespectarea regulilor.</a:t>
            </a:r>
            <a:endParaRPr lang="en-US">
              <a:latin typeface="Century Schoolbook"/>
            </a:endParaRPr>
          </a:p>
        </p:txBody>
      </p:sp>
      <p:pic>
        <p:nvPicPr>
          <p:cNvPr id="5" name="Picture 4" descr="A comparison of vehicles with text&#10;&#10;Description automatically generated">
            <a:extLst>
              <a:ext uri="{FF2B5EF4-FFF2-40B4-BE49-F238E27FC236}">
                <a16:creationId xmlns:a16="http://schemas.microsoft.com/office/drawing/2014/main" id="{B40BFA44-8788-B57D-40CA-917A129A6B8B}"/>
              </a:ext>
            </a:extLst>
          </p:cNvPr>
          <p:cNvPicPr>
            <a:picLocks noChangeAspect="1"/>
          </p:cNvPicPr>
          <p:nvPr/>
        </p:nvPicPr>
        <p:blipFill>
          <a:blip r:embed="rId3"/>
          <a:stretch>
            <a:fillRect/>
          </a:stretch>
        </p:blipFill>
        <p:spPr>
          <a:xfrm>
            <a:off x="3210949" y="3931859"/>
            <a:ext cx="7094016" cy="2352867"/>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386215142"/>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show="0">
  <p:cSld>
    <p:bg>
      <p:bgPr>
        <a:blipFill rotWithShape="1">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326F1-E8C9-87A3-8B87-F03A381C1F31}"/>
              </a:ext>
            </a:extLst>
          </p:cNvPr>
          <p:cNvSpPr>
            <a:spLocks noGrp="1"/>
          </p:cNvSpPr>
          <p:nvPr>
            <p:ph type="title"/>
          </p:nvPr>
        </p:nvSpPr>
        <p:spPr>
          <a:xfrm>
            <a:off x="1284410" y="1017232"/>
            <a:ext cx="6576494" cy="1077229"/>
          </a:xfrm>
        </p:spPr>
        <p:txBody>
          <a:bodyPr>
            <a:normAutofit/>
          </a:bodyPr>
          <a:lstStyle/>
          <a:p>
            <a:pPr algn="l"/>
            <a:r>
              <a:rPr lang="ro-RO" sz="3200">
                <a:latin typeface="Century Schoolbook"/>
              </a:rPr>
              <a:t>UTILIZAREA APLICAȚIEI</a:t>
            </a:r>
            <a:endParaRPr lang="en-US" sz="3200">
              <a:latin typeface="Century Schoolbook"/>
            </a:endParaRPr>
          </a:p>
        </p:txBody>
      </p:sp>
      <p:pic>
        <p:nvPicPr>
          <p:cNvPr id="5" name="Content Placeholder 4">
            <a:extLst>
              <a:ext uri="{FF2B5EF4-FFF2-40B4-BE49-F238E27FC236}">
                <a16:creationId xmlns:a16="http://schemas.microsoft.com/office/drawing/2014/main" id="{7239C6CF-1B24-BA83-3446-B3B8EC56AD30}"/>
              </a:ext>
            </a:extLst>
          </p:cNvPr>
          <p:cNvPicPr>
            <a:picLocks noGrp="1" noChangeAspect="1"/>
          </p:cNvPicPr>
          <p:nvPr>
            <p:ph idx="1"/>
          </p:nvPr>
        </p:nvPicPr>
        <p:blipFill>
          <a:blip r:embed="rId3"/>
          <a:stretch>
            <a:fillRect/>
          </a:stretch>
        </p:blipFill>
        <p:spPr>
          <a:xfrm>
            <a:off x="1285766" y="2613415"/>
            <a:ext cx="5617102" cy="16393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aphicFrame>
        <p:nvGraphicFramePr>
          <p:cNvPr id="4" name="Content Placeholder 2">
            <a:extLst>
              <a:ext uri="{FF2B5EF4-FFF2-40B4-BE49-F238E27FC236}">
                <a16:creationId xmlns:a16="http://schemas.microsoft.com/office/drawing/2014/main" id="{5BCB57FE-3912-EB9B-4BCB-84360CAC511F}"/>
              </a:ext>
            </a:extLst>
          </p:cNvPr>
          <p:cNvGraphicFramePr>
            <a:graphicFrameLocks/>
          </p:cNvGraphicFramePr>
          <p:nvPr>
            <p:extLst>
              <p:ext uri="{D42A27DB-BD31-4B8C-83A1-F6EECF244321}">
                <p14:modId xmlns:p14="http://schemas.microsoft.com/office/powerpoint/2010/main" val="3106929939"/>
              </p:ext>
            </p:extLst>
          </p:nvPr>
        </p:nvGraphicFramePr>
        <p:xfrm>
          <a:off x="6734525" y="759703"/>
          <a:ext cx="4353673" cy="60970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750129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E10D1-7552-D2CC-FDC8-3631A32ADCF8}"/>
              </a:ext>
            </a:extLst>
          </p:cNvPr>
          <p:cNvSpPr>
            <a:spLocks noGrp="1"/>
          </p:cNvSpPr>
          <p:nvPr>
            <p:ph type="title"/>
          </p:nvPr>
        </p:nvSpPr>
        <p:spPr>
          <a:xfrm>
            <a:off x="1605088" y="1052550"/>
            <a:ext cx="2888120" cy="2011882"/>
          </a:xfrm>
        </p:spPr>
        <p:txBody>
          <a:bodyPr anchor="ctr">
            <a:normAutofit/>
          </a:bodyPr>
          <a:lstStyle/>
          <a:p>
            <a:pPr algn="ctr"/>
            <a:r>
              <a:rPr lang="en-US" sz="3200">
                <a:latin typeface="Century Schoolbook"/>
              </a:rPr>
              <a:t>ROUTE PLANNER</a:t>
            </a:r>
            <a:endParaRPr lang="en-US"/>
          </a:p>
        </p:txBody>
      </p:sp>
      <p:pic>
        <p:nvPicPr>
          <p:cNvPr id="6" name="Content Placeholder 5">
            <a:extLst>
              <a:ext uri="{FF2B5EF4-FFF2-40B4-BE49-F238E27FC236}">
                <a16:creationId xmlns:a16="http://schemas.microsoft.com/office/drawing/2014/main" id="{0F95BD00-2012-309E-1043-01201534A61F}"/>
              </a:ext>
            </a:extLst>
          </p:cNvPr>
          <p:cNvPicPr>
            <a:picLocks noGrp="1" noChangeAspect="1"/>
          </p:cNvPicPr>
          <p:nvPr>
            <p:ph idx="1"/>
          </p:nvPr>
        </p:nvPicPr>
        <p:blipFill>
          <a:blip r:embed="rId2"/>
          <a:stretch>
            <a:fillRect/>
          </a:stretch>
        </p:blipFill>
        <p:spPr>
          <a:xfrm>
            <a:off x="5760365" y="190568"/>
            <a:ext cx="5851525" cy="3236624"/>
          </a:xfrm>
          <a:prstGeom prst="rect">
            <a:avLst/>
          </a:prstGeom>
          <a:ln>
            <a:noFill/>
          </a:ln>
          <a:effectLst>
            <a:outerShdw blurRad="292100" dist="139700" dir="2700000" algn="tl" rotWithShape="0">
              <a:srgbClr val="333333">
                <a:alpha val="65000"/>
              </a:srgbClr>
            </a:outerShdw>
          </a:effectLst>
        </p:spPr>
      </p:pic>
      <p:pic>
        <p:nvPicPr>
          <p:cNvPr id="7" name="Content Placeholder 6">
            <a:extLst>
              <a:ext uri="{FF2B5EF4-FFF2-40B4-BE49-F238E27FC236}">
                <a16:creationId xmlns:a16="http://schemas.microsoft.com/office/drawing/2014/main" id="{22EA5A48-1964-4E5C-86D3-4B6E91780A93}"/>
              </a:ext>
            </a:extLst>
          </p:cNvPr>
          <p:cNvPicPr>
            <a:picLocks noChangeAspect="1"/>
          </p:cNvPicPr>
          <p:nvPr/>
        </p:nvPicPr>
        <p:blipFill>
          <a:blip r:embed="rId3"/>
          <a:stretch>
            <a:fillRect/>
          </a:stretch>
        </p:blipFill>
        <p:spPr>
          <a:xfrm>
            <a:off x="1948232" y="3649723"/>
            <a:ext cx="5851525" cy="302450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57503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CEED8-DF68-B236-6B95-8D287FE74C3A}"/>
              </a:ext>
            </a:extLst>
          </p:cNvPr>
          <p:cNvSpPr>
            <a:spLocks noGrp="1"/>
          </p:cNvSpPr>
          <p:nvPr>
            <p:ph type="title"/>
          </p:nvPr>
        </p:nvSpPr>
        <p:spPr>
          <a:xfrm>
            <a:off x="1389300" y="1201723"/>
            <a:ext cx="2888120" cy="4454554"/>
          </a:xfrm>
        </p:spPr>
        <p:txBody>
          <a:bodyPr anchor="ctr">
            <a:normAutofit/>
          </a:bodyPr>
          <a:lstStyle/>
          <a:p>
            <a:pPr algn="ctr"/>
            <a:r>
              <a:rPr lang="en-US" sz="3200">
                <a:latin typeface="Century Schoolbook"/>
              </a:rPr>
              <a:t>ELIGIBILITY CHECK</a:t>
            </a:r>
            <a:endParaRPr lang="en-US"/>
          </a:p>
        </p:txBody>
      </p:sp>
      <p:pic>
        <p:nvPicPr>
          <p:cNvPr id="11" name="Picture 10">
            <a:extLst>
              <a:ext uri="{FF2B5EF4-FFF2-40B4-BE49-F238E27FC236}">
                <a16:creationId xmlns:a16="http://schemas.microsoft.com/office/drawing/2014/main" id="{E3A8B03D-898D-BE76-9297-34BBB8E779A6}"/>
              </a:ext>
            </a:extLst>
          </p:cNvPr>
          <p:cNvPicPr>
            <a:picLocks noChangeAspect="1"/>
          </p:cNvPicPr>
          <p:nvPr/>
        </p:nvPicPr>
        <p:blipFill>
          <a:blip r:embed="rId2"/>
          <a:stretch>
            <a:fillRect/>
          </a:stretch>
        </p:blipFill>
        <p:spPr>
          <a:xfrm>
            <a:off x="5193195" y="1576689"/>
            <a:ext cx="6567856" cy="408053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4174340280"/>
      </p:ext>
    </p:extLst>
  </p:cSld>
  <p:clrMapOvr>
    <a:overrideClrMapping bg1="lt1" tx1="dk1" bg2="lt2" tx2="dk2" accent1="accent1" accent2="accent2" accent3="accent3" accent4="accent4" accent5="accent5" accent6="accent6" hlink="hlink" folHlink="folHlink"/>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show="0">
  <p:cSld>
    <p:bg>
      <p:bgPr>
        <a:blipFill rotWithShape="1">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F254F-D5F6-B84B-A1B7-9D0268E68AD4}"/>
              </a:ext>
            </a:extLst>
          </p:cNvPr>
          <p:cNvSpPr>
            <a:spLocks noGrp="1"/>
          </p:cNvSpPr>
          <p:nvPr>
            <p:ph type="ctrTitle"/>
          </p:nvPr>
        </p:nvSpPr>
        <p:spPr>
          <a:xfrm>
            <a:off x="1330284" y="487443"/>
            <a:ext cx="8513100" cy="5117852"/>
          </a:xfrm>
        </p:spPr>
        <p:txBody>
          <a:bodyPr vert="horz" lIns="91440" tIns="45720" rIns="91440" bIns="45720" rtlCol="0" anchor="ctr">
            <a:normAutofit/>
          </a:bodyPr>
          <a:lstStyle/>
          <a:p>
            <a:pPr algn="l">
              <a:spcBef>
                <a:spcPts val="600"/>
              </a:spcBef>
              <a:spcAft>
                <a:spcPts val="600"/>
              </a:spcAft>
            </a:pPr>
            <a:r>
              <a:rPr lang="en-US" sz="4200" b="1">
                <a:latin typeface="Century Schoolbook"/>
                <a:ea typeface="Aptos" panose="020B0004020202020204" pitchFamily="34" charset="0"/>
                <a:cs typeface="Times New Roman"/>
              </a:rPr>
              <a:t>APLICAȚIE WEB DE INFORMARE CENTRALIZATĂ ASUPRA ZONELOR URBANE PROTEJATE, CU INDICAȚII DE ORIENTARE </a:t>
            </a:r>
            <a:br>
              <a:rPr lang="en-US" sz="4200" b="1" kern="100">
                <a:latin typeface="Century Schoolbook"/>
                <a:ea typeface="Aptos" panose="020B0004020202020204" pitchFamily="34" charset="0"/>
                <a:cs typeface="Times New Roman"/>
              </a:rPr>
            </a:br>
            <a:endParaRPr lang="en-US" sz="4200" b="1" kern="100">
              <a:effectLst/>
              <a:latin typeface="Century Schoolbook"/>
              <a:ea typeface="Aptos" panose="020B0004020202020204"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BDACE30E-E805-B1DA-49B5-9348543C5215}"/>
              </a:ext>
            </a:extLst>
          </p:cNvPr>
          <p:cNvSpPr>
            <a:spLocks noGrp="1"/>
          </p:cNvSpPr>
          <p:nvPr>
            <p:ph type="subTitle" idx="1"/>
          </p:nvPr>
        </p:nvSpPr>
        <p:spPr>
          <a:xfrm>
            <a:off x="2829661" y="5657222"/>
            <a:ext cx="7400781" cy="923030"/>
          </a:xfrm>
        </p:spPr>
        <p:txBody>
          <a:bodyPr vert="horz" lIns="91440" tIns="45720" rIns="91440" bIns="45720" rtlCol="0" anchor="b">
            <a:normAutofit/>
          </a:bodyPr>
          <a:lstStyle/>
          <a:p>
            <a:pPr marL="0" marR="0">
              <a:lnSpc>
                <a:spcPct val="110000"/>
              </a:lnSpc>
              <a:spcBef>
                <a:spcPts val="600"/>
              </a:spcBef>
              <a:spcAft>
                <a:spcPts val="600"/>
              </a:spcAft>
            </a:pPr>
            <a:r>
              <a:rPr lang="en-US" sz="1000" b="1" kern="100">
                <a:effectLst/>
                <a:latin typeface="Times New Roman"/>
                <a:ea typeface="Aptos" panose="020B0004020202020204" pitchFamily="34" charset="0"/>
                <a:cs typeface="Times New Roman"/>
              </a:rPr>
              <a:t>Autor: Andrei SĂRĂNDAN, Licenţǎ – Anul 4, Grupa 341 A1, Facultatea de Automatica şi Calculatoare</a:t>
            </a:r>
            <a:endParaRPr lang="en-US" sz="1000" kern="100">
              <a:effectLst/>
              <a:latin typeface="Times New Roman"/>
              <a:ea typeface="Aptos" panose="020B0004020202020204" pitchFamily="34" charset="0"/>
              <a:cs typeface="Times New Roman"/>
            </a:endParaRPr>
          </a:p>
          <a:p>
            <a:pPr>
              <a:lnSpc>
                <a:spcPct val="110000"/>
              </a:lnSpc>
              <a:spcBef>
                <a:spcPts val="600"/>
              </a:spcBef>
            </a:pPr>
            <a:r>
              <a:rPr lang="en-US" sz="1000" b="1" kern="100">
                <a:effectLst/>
                <a:latin typeface="Times New Roman"/>
                <a:ea typeface="Aptos" panose="020B0004020202020204" pitchFamily="34" charset="0"/>
                <a:cs typeface="Times New Roman"/>
              </a:rPr>
              <a:t>Adresa</a:t>
            </a:r>
            <a:r>
              <a:rPr lang="en-US" sz="1000" b="1" kern="100">
                <a:latin typeface="Times New Roman"/>
                <a:ea typeface="Aptos" panose="020B0004020202020204" pitchFamily="34" charset="0"/>
                <a:cs typeface="Times New Roman"/>
              </a:rPr>
              <a:t> E-mail</a:t>
            </a:r>
            <a:r>
              <a:rPr lang="en-US" sz="1000" b="1" kern="100">
                <a:effectLst/>
                <a:latin typeface="Times New Roman"/>
                <a:ea typeface="Aptos" panose="020B0004020202020204" pitchFamily="34" charset="0"/>
                <a:cs typeface="Times New Roman"/>
              </a:rPr>
              <a:t>: andreisarandan02@gmail.com</a:t>
            </a:r>
            <a:endParaRPr lang="en-US" sz="1000" kern="100">
              <a:effectLst/>
              <a:latin typeface="Times New Roman"/>
              <a:ea typeface="Aptos" panose="020B0004020202020204" pitchFamily="34" charset="0"/>
              <a:cs typeface="Times New Roman"/>
            </a:endParaRPr>
          </a:p>
          <a:p>
            <a:pPr>
              <a:lnSpc>
                <a:spcPct val="110000"/>
              </a:lnSpc>
              <a:spcBef>
                <a:spcPts val="600"/>
              </a:spcBef>
            </a:pPr>
            <a:r>
              <a:rPr lang="en-US" sz="1000" b="1" kern="100">
                <a:effectLst/>
                <a:latin typeface="Times New Roman"/>
                <a:ea typeface="Aptos" panose="020B0004020202020204" pitchFamily="34" charset="0"/>
                <a:cs typeface="Times New Roman"/>
              </a:rPr>
              <a:t>Îndrumător</a:t>
            </a:r>
            <a:r>
              <a:rPr lang="en-US" sz="1000" b="1" kern="100">
                <a:latin typeface="Times New Roman"/>
                <a:ea typeface="Aptos" panose="020B0004020202020204" pitchFamily="34" charset="0"/>
                <a:cs typeface="Times New Roman"/>
              </a:rPr>
              <a:t> Știinţific</a:t>
            </a:r>
            <a:r>
              <a:rPr lang="en-US" sz="1000" b="1" kern="100">
                <a:effectLst/>
                <a:latin typeface="Times New Roman"/>
                <a:ea typeface="Aptos" panose="020B0004020202020204" pitchFamily="34" charset="0"/>
                <a:cs typeface="Times New Roman"/>
              </a:rPr>
              <a:t>: </a:t>
            </a:r>
            <a:r>
              <a:rPr lang="en-US" sz="1000" b="1" kern="100">
                <a:latin typeface="Times New Roman"/>
                <a:ea typeface="Aptos" panose="020B0004020202020204" pitchFamily="34" charset="0"/>
                <a:cs typeface="Times New Roman"/>
              </a:rPr>
              <a:t>Prof</a:t>
            </a:r>
            <a:r>
              <a:rPr lang="en-US" sz="1000" b="1" kern="100">
                <a:effectLst/>
                <a:latin typeface="Times New Roman"/>
                <a:ea typeface="Aptos" panose="020B0004020202020204" pitchFamily="34" charset="0"/>
                <a:cs typeface="Times New Roman"/>
              </a:rPr>
              <a:t>.</a:t>
            </a:r>
            <a:r>
              <a:rPr lang="en-US" sz="1000" b="1" kern="100">
                <a:latin typeface="Times New Roman"/>
                <a:ea typeface="Aptos" panose="020B0004020202020204" pitchFamily="34" charset="0"/>
                <a:cs typeface="Times New Roman"/>
              </a:rPr>
              <a:t> Dr</a:t>
            </a:r>
            <a:r>
              <a:rPr lang="en-US" sz="1000" b="1" kern="100">
                <a:effectLst/>
                <a:latin typeface="Times New Roman"/>
                <a:ea typeface="Aptos" panose="020B0004020202020204" pitchFamily="34" charset="0"/>
                <a:cs typeface="Times New Roman"/>
              </a:rPr>
              <a:t>.</a:t>
            </a:r>
            <a:r>
              <a:rPr lang="en-US" sz="1000" b="1" kern="100">
                <a:latin typeface="Times New Roman"/>
                <a:ea typeface="Aptos" panose="020B0004020202020204" pitchFamily="34" charset="0"/>
                <a:cs typeface="Times New Roman"/>
              </a:rPr>
              <a:t> Ing</a:t>
            </a:r>
            <a:r>
              <a:rPr lang="en-US" sz="1000" b="1" kern="100">
                <a:effectLst/>
                <a:latin typeface="Times New Roman"/>
                <a:ea typeface="Aptos" panose="020B0004020202020204" pitchFamily="34" charset="0"/>
                <a:cs typeface="Times New Roman"/>
              </a:rPr>
              <a:t>. Anca Daniela IONIȚĂ</a:t>
            </a:r>
            <a:endParaRPr lang="en-US" sz="1000" kern="100">
              <a:effectLst/>
              <a:latin typeface="Times New Roman"/>
              <a:ea typeface="Aptos" panose="020B0004020202020204" pitchFamily="34" charset="0"/>
              <a:cs typeface="Times New Roman"/>
            </a:endParaRPr>
          </a:p>
        </p:txBody>
      </p:sp>
    </p:spTree>
    <p:extLst>
      <p:ext uri="{BB962C8B-B14F-4D97-AF65-F5344CB8AC3E}">
        <p14:creationId xmlns:p14="http://schemas.microsoft.com/office/powerpoint/2010/main" val="41185410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F254F-D5F6-B84B-A1B7-9D0268E68AD4}"/>
              </a:ext>
            </a:extLst>
          </p:cNvPr>
          <p:cNvSpPr>
            <a:spLocks noGrp="1"/>
          </p:cNvSpPr>
          <p:nvPr>
            <p:ph type="ctrTitle"/>
          </p:nvPr>
        </p:nvSpPr>
        <p:spPr/>
        <p:txBody>
          <a:bodyPr vert="horz" lIns="91440" tIns="45720" rIns="91440" bIns="45720" rtlCol="0" anchor="b">
            <a:normAutofit/>
          </a:bodyPr>
          <a:lstStyle/>
          <a:p>
            <a:pPr>
              <a:spcBef>
                <a:spcPts val="600"/>
              </a:spcBef>
              <a:spcAft>
                <a:spcPts val="600"/>
              </a:spcAft>
            </a:pPr>
            <a:r>
              <a:rPr lang="en-US" b="1" dirty="0"/>
              <a:t>APLICAȚIE WEB DE INFORMARE CENTRALIZATĂ ASUPRA ZONELOR URBANE PROTEJATE, CU INDICAȚII DE ORIENTARE </a:t>
            </a:r>
            <a:br>
              <a:rPr lang="en-US" b="1" kern="100"/>
            </a:br>
            <a:endParaRPr lang="en-US" b="1" kern="100">
              <a:effectLst/>
            </a:endParaRPr>
          </a:p>
        </p:txBody>
      </p:sp>
      <p:sp>
        <p:nvSpPr>
          <p:cNvPr id="3" name="Subtitle 2">
            <a:extLst>
              <a:ext uri="{FF2B5EF4-FFF2-40B4-BE49-F238E27FC236}">
                <a16:creationId xmlns:a16="http://schemas.microsoft.com/office/drawing/2014/main" id="{BDACE30E-E805-B1DA-49B5-9348543C5215}"/>
              </a:ext>
            </a:extLst>
          </p:cNvPr>
          <p:cNvSpPr>
            <a:spLocks noGrp="1"/>
          </p:cNvSpPr>
          <p:nvPr>
            <p:ph type="subTitle" idx="1"/>
          </p:nvPr>
        </p:nvSpPr>
        <p:spPr/>
        <p:txBody>
          <a:bodyPr vert="horz" lIns="91440" tIns="45720" rIns="91440" bIns="45720" rtlCol="0">
            <a:normAutofit/>
          </a:bodyPr>
          <a:lstStyle/>
          <a:p>
            <a:pPr marL="0" marR="0">
              <a:lnSpc>
                <a:spcPct val="120000"/>
              </a:lnSpc>
              <a:spcBef>
                <a:spcPts val="600"/>
              </a:spcBef>
              <a:spcAft>
                <a:spcPts val="600"/>
              </a:spcAft>
            </a:pPr>
            <a:r>
              <a:rPr lang="en-US" sz="1300" b="1" kern="100" dirty="0">
                <a:effectLst/>
              </a:rPr>
              <a:t>Autor: Andrei SĂRĂNDAN, </a:t>
            </a:r>
            <a:r>
              <a:rPr lang="en-US" sz="1300" b="1" kern="100" dirty="0" err="1">
                <a:effectLst/>
              </a:rPr>
              <a:t>Licenţǎ</a:t>
            </a:r>
            <a:r>
              <a:rPr lang="en-US" sz="1300" b="1" kern="100" dirty="0">
                <a:effectLst/>
              </a:rPr>
              <a:t> – Anul 4, Grupa 341 A1, </a:t>
            </a:r>
            <a:r>
              <a:rPr lang="en-US" sz="1300" b="1" kern="100" dirty="0" err="1">
                <a:effectLst/>
              </a:rPr>
              <a:t>Facultatea</a:t>
            </a:r>
            <a:r>
              <a:rPr lang="en-US" sz="1300" b="1" kern="100" dirty="0">
                <a:effectLst/>
              </a:rPr>
              <a:t> de </a:t>
            </a:r>
            <a:r>
              <a:rPr lang="en-US" sz="1300" b="1" kern="100" dirty="0" err="1">
                <a:effectLst/>
              </a:rPr>
              <a:t>Automatica</a:t>
            </a:r>
            <a:r>
              <a:rPr lang="en-US" sz="1300" b="1" kern="100" dirty="0">
                <a:effectLst/>
              </a:rPr>
              <a:t> </a:t>
            </a:r>
            <a:r>
              <a:rPr lang="en-US" sz="1300" b="1" kern="100" dirty="0" err="1">
                <a:effectLst/>
              </a:rPr>
              <a:t>şi</a:t>
            </a:r>
            <a:r>
              <a:rPr lang="en-US" sz="1300" b="1" kern="100" dirty="0">
                <a:effectLst/>
              </a:rPr>
              <a:t> </a:t>
            </a:r>
            <a:r>
              <a:rPr lang="en-US" sz="1300" b="1" kern="100" dirty="0" err="1">
                <a:effectLst/>
              </a:rPr>
              <a:t>Calculatoare</a:t>
            </a:r>
            <a:endParaRPr lang="en-US" sz="1300" kern="100" err="1">
              <a:effectLst/>
            </a:endParaRPr>
          </a:p>
          <a:p>
            <a:pPr>
              <a:lnSpc>
                <a:spcPct val="120000"/>
              </a:lnSpc>
              <a:spcBef>
                <a:spcPts val="600"/>
              </a:spcBef>
            </a:pPr>
            <a:r>
              <a:rPr lang="en-US" sz="1300" b="1" kern="100" dirty="0" err="1">
                <a:effectLst/>
              </a:rPr>
              <a:t>Adresa</a:t>
            </a:r>
            <a:r>
              <a:rPr lang="en-US" sz="1300" b="1" kern="100" dirty="0"/>
              <a:t> E-mail</a:t>
            </a:r>
            <a:r>
              <a:rPr lang="en-US" sz="1300" b="1" kern="100" dirty="0">
                <a:effectLst/>
              </a:rPr>
              <a:t>: andreisarandan02@gmail.com</a:t>
            </a:r>
            <a:endParaRPr lang="en-US" sz="1300" kern="100" dirty="0">
              <a:effectLst/>
            </a:endParaRPr>
          </a:p>
          <a:p>
            <a:pPr>
              <a:lnSpc>
                <a:spcPct val="120000"/>
              </a:lnSpc>
              <a:spcBef>
                <a:spcPts val="600"/>
              </a:spcBef>
            </a:pPr>
            <a:r>
              <a:rPr lang="en-US" sz="1300" b="1" kern="100" dirty="0" err="1">
                <a:effectLst/>
              </a:rPr>
              <a:t>Îndrumător</a:t>
            </a:r>
            <a:r>
              <a:rPr lang="en-US" sz="1300" b="1" kern="100" dirty="0"/>
              <a:t> </a:t>
            </a:r>
            <a:r>
              <a:rPr lang="en-US" sz="1300" b="1" kern="100" dirty="0" err="1"/>
              <a:t>Știinţific</a:t>
            </a:r>
            <a:r>
              <a:rPr lang="en-US" sz="1300" b="1" kern="100" dirty="0">
                <a:effectLst/>
              </a:rPr>
              <a:t>: </a:t>
            </a:r>
            <a:r>
              <a:rPr lang="en-US" sz="1300" b="1" kern="100" dirty="0"/>
              <a:t>Prof</a:t>
            </a:r>
            <a:r>
              <a:rPr lang="en-US" sz="1300" b="1" kern="100" dirty="0">
                <a:effectLst/>
              </a:rPr>
              <a:t>.</a:t>
            </a:r>
            <a:r>
              <a:rPr lang="en-US" sz="1300" b="1" kern="100" dirty="0"/>
              <a:t> Dr</a:t>
            </a:r>
            <a:r>
              <a:rPr lang="en-US" sz="1300" b="1" kern="100" dirty="0">
                <a:effectLst/>
              </a:rPr>
              <a:t>.</a:t>
            </a:r>
            <a:r>
              <a:rPr lang="en-US" sz="1300" b="1" kern="100" dirty="0"/>
              <a:t> Ing</a:t>
            </a:r>
            <a:r>
              <a:rPr lang="en-US" sz="1300" b="1" kern="100" dirty="0">
                <a:effectLst/>
              </a:rPr>
              <a:t>. Anca Daniela IONIȚĂ</a:t>
            </a:r>
            <a:endParaRPr lang="en-US" sz="1300" kern="100" dirty="0">
              <a:effectLst/>
            </a:endParaRPr>
          </a:p>
        </p:txBody>
      </p:sp>
      <p:sp>
        <p:nvSpPr>
          <p:cNvPr id="8" name="Date Placeholder 3">
            <a:extLst>
              <a:ext uri="{FF2B5EF4-FFF2-40B4-BE49-F238E27FC236}">
                <a16:creationId xmlns:a16="http://schemas.microsoft.com/office/drawing/2014/main" id="{C1FC94C0-0C41-D659-9179-6506AE468E25}"/>
              </a:ext>
            </a:extLst>
          </p:cNvPr>
          <p:cNvSpPr>
            <a:spLocks noGrp="1"/>
          </p:cNvSpPr>
          <p:nvPr>
            <p:ph type="dt" sz="half" idx="10"/>
          </p:nvPr>
        </p:nvSpPr>
        <p:spPr/>
        <p:txBody>
          <a:bodyPr anchor="ctr">
            <a:normAutofit/>
          </a:bodyPr>
          <a:lstStyle/>
          <a:p>
            <a:pPr>
              <a:spcAft>
                <a:spcPts val="600"/>
              </a:spcAft>
            </a:pPr>
            <a:fld id="{7EBABFBD-8880-470F-BB83-D9F12E9882FB}" type="datetime1">
              <a:rPr lang="en-US"/>
              <a:pPr>
                <a:spcAft>
                  <a:spcPts val="600"/>
                </a:spcAft>
              </a:pPr>
              <a:t>6/26/2024</a:t>
            </a:fld>
            <a:endParaRPr lang="en-US"/>
          </a:p>
        </p:txBody>
      </p:sp>
      <p:sp>
        <p:nvSpPr>
          <p:cNvPr id="10" name="Footer Placeholder 4">
            <a:extLst>
              <a:ext uri="{FF2B5EF4-FFF2-40B4-BE49-F238E27FC236}">
                <a16:creationId xmlns:a16="http://schemas.microsoft.com/office/drawing/2014/main" id="{97C02CF7-33A7-3C2D-C013-296568D121E9}"/>
              </a:ext>
            </a:extLst>
          </p:cNvPr>
          <p:cNvSpPr>
            <a:spLocks noGrp="1"/>
          </p:cNvSpPr>
          <p:nvPr>
            <p:ph type="ftr" sz="quarter" idx="11"/>
          </p:nvPr>
        </p:nvSpPr>
        <p:spPr/>
        <p:txBody>
          <a:bodyPr anchor="ctr">
            <a:normAutofit/>
          </a:bodyPr>
          <a:lstStyle/>
          <a:p>
            <a:pPr>
              <a:lnSpc>
                <a:spcPct val="90000"/>
              </a:lnSpc>
              <a:spcAft>
                <a:spcPts val="600"/>
              </a:spcAft>
            </a:pPr>
            <a:r>
              <a:rPr lang="en-US"/>
              <a:t>
              </a:t>
            </a:r>
          </a:p>
        </p:txBody>
      </p:sp>
      <p:sp>
        <p:nvSpPr>
          <p:cNvPr id="12" name="Slide Number Placeholder 5">
            <a:extLst>
              <a:ext uri="{FF2B5EF4-FFF2-40B4-BE49-F238E27FC236}">
                <a16:creationId xmlns:a16="http://schemas.microsoft.com/office/drawing/2014/main" id="{D1B04B43-C83A-2A5D-8B86-C327AD788680}"/>
              </a:ext>
            </a:extLst>
          </p:cNvPr>
          <p:cNvSpPr>
            <a:spLocks noGrp="1"/>
          </p:cNvSpPr>
          <p:nvPr>
            <p:ph type="sldNum" sz="quarter" idx="12"/>
          </p:nvPr>
        </p:nvSpPr>
        <p:spPr/>
        <p:txBody>
          <a:bodyPr anchor="ctr">
            <a:normAutofit/>
          </a:bodyPr>
          <a:lstStyle/>
          <a:p>
            <a:pPr>
              <a:spcAft>
                <a:spcPts val="600"/>
              </a:spcAft>
            </a:pPr>
            <a:fld id="{196A61CA-0502-4EE4-9724-96EA822543E5}" type="slidenum">
              <a:rPr lang="en-US" dirty="0"/>
              <a:pPr>
                <a:spcAft>
                  <a:spcPts val="600"/>
                </a:spcAft>
              </a:pPr>
              <a:t>3</a:t>
            </a:fld>
            <a:endParaRPr lang="en-US"/>
          </a:p>
        </p:txBody>
      </p:sp>
    </p:spTree>
    <p:extLst>
      <p:ext uri="{BB962C8B-B14F-4D97-AF65-F5344CB8AC3E}">
        <p14:creationId xmlns:p14="http://schemas.microsoft.com/office/powerpoint/2010/main" val="6784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6C272-0A7D-514C-1191-3065AA6BFECB}"/>
              </a:ext>
            </a:extLst>
          </p:cNvPr>
          <p:cNvSpPr>
            <a:spLocks noGrp="1"/>
          </p:cNvSpPr>
          <p:nvPr>
            <p:ph type="title"/>
          </p:nvPr>
        </p:nvSpPr>
        <p:spPr/>
        <p:txBody>
          <a:bodyPr anchor="b">
            <a:normAutofit/>
          </a:bodyPr>
          <a:lstStyle/>
          <a:p>
            <a:r>
              <a:rPr lang="ro-RO" b="1"/>
              <a:t>INTRODUCERE</a:t>
            </a:r>
            <a:endParaRPr lang="en-US" b="1"/>
          </a:p>
        </p:txBody>
      </p:sp>
      <p:graphicFrame>
        <p:nvGraphicFramePr>
          <p:cNvPr id="9" name="Content Placeholder 2">
            <a:extLst>
              <a:ext uri="{FF2B5EF4-FFF2-40B4-BE49-F238E27FC236}">
                <a16:creationId xmlns:a16="http://schemas.microsoft.com/office/drawing/2014/main" id="{EE326856-DB4F-0CD3-F340-D12DD1C1AABA}"/>
              </a:ext>
            </a:extLst>
          </p:cNvPr>
          <p:cNvGraphicFramePr>
            <a:graphicFrameLocks noGrp="1"/>
          </p:cNvGraphicFramePr>
          <p:nvPr>
            <p:ph idx="1"/>
            <p:extLst>
              <p:ext uri="{D42A27DB-BD31-4B8C-83A1-F6EECF244321}">
                <p14:modId xmlns:p14="http://schemas.microsoft.com/office/powerpoint/2010/main" val="381874507"/>
              </p:ext>
            </p:extLst>
          </p:nvPr>
        </p:nvGraphicFramePr>
        <p:xfrm>
          <a:off x="1430338" y="2286000"/>
          <a:ext cx="9237662" cy="381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4" name="Date Placeholder 3">
            <a:extLst>
              <a:ext uri="{FF2B5EF4-FFF2-40B4-BE49-F238E27FC236}">
                <a16:creationId xmlns:a16="http://schemas.microsoft.com/office/drawing/2014/main" id="{8A2889CF-A4E6-E8A4-EE19-414EE5545E14}"/>
              </a:ext>
            </a:extLst>
          </p:cNvPr>
          <p:cNvSpPr>
            <a:spLocks noGrp="1"/>
          </p:cNvSpPr>
          <p:nvPr>
            <p:ph type="dt" sz="half" idx="10"/>
          </p:nvPr>
        </p:nvSpPr>
        <p:spPr/>
        <p:txBody>
          <a:bodyPr/>
          <a:lstStyle/>
          <a:p>
            <a:pPr>
              <a:spcAft>
                <a:spcPts val="600"/>
              </a:spcAft>
            </a:pPr>
            <a:fld id="{80D6F90D-C3DB-4026-81AA-684F2072AF57}" type="datetime1">
              <a:pPr>
                <a:spcAft>
                  <a:spcPts val="600"/>
                </a:spcAft>
              </a:pPr>
              <a:t>6/26/2024</a:t>
            </a:fld>
            <a:endParaRPr lang="en-US"/>
          </a:p>
        </p:txBody>
      </p:sp>
      <p:sp>
        <p:nvSpPr>
          <p:cNvPr id="25" name="Footer Placeholder 4">
            <a:extLst>
              <a:ext uri="{FF2B5EF4-FFF2-40B4-BE49-F238E27FC236}">
                <a16:creationId xmlns:a16="http://schemas.microsoft.com/office/drawing/2014/main" id="{EDB3CECA-04CF-CB0C-2BDB-2393251C8C23}"/>
              </a:ext>
            </a:extLst>
          </p:cNvPr>
          <p:cNvSpPr>
            <a:spLocks noGrp="1"/>
          </p:cNvSpPr>
          <p:nvPr>
            <p:ph type="ftr" sz="quarter" idx="11"/>
          </p:nvPr>
        </p:nvSpPr>
        <p:spPr/>
        <p:txBody>
          <a:bodyPr/>
          <a:lstStyle/>
          <a:p>
            <a:pPr>
              <a:spcAft>
                <a:spcPts val="600"/>
              </a:spcAft>
            </a:pPr>
            <a:r>
              <a:rPr lang="en-US"/>
              <a:t>
              </a:t>
            </a:r>
          </a:p>
        </p:txBody>
      </p:sp>
      <p:sp>
        <p:nvSpPr>
          <p:cNvPr id="26" name="Slide Number Placeholder 5">
            <a:extLst>
              <a:ext uri="{FF2B5EF4-FFF2-40B4-BE49-F238E27FC236}">
                <a16:creationId xmlns:a16="http://schemas.microsoft.com/office/drawing/2014/main" id="{6162C7BB-178E-42F2-BEB4-5B6FE7449978}"/>
              </a:ext>
            </a:extLst>
          </p:cNvPr>
          <p:cNvSpPr>
            <a:spLocks noGrp="1"/>
          </p:cNvSpPr>
          <p:nvPr>
            <p:ph type="sldNum" sz="quarter" idx="12"/>
          </p:nvPr>
        </p:nvSpPr>
        <p:spPr/>
        <p:txBody>
          <a:bodyPr/>
          <a:lstStyle/>
          <a:p>
            <a:pPr>
              <a:spcAft>
                <a:spcPts val="600"/>
              </a:spcAft>
            </a:pPr>
            <a:fld id="{196A61CA-0502-4EE4-9724-96EA822543E5}" type="slidenum">
              <a:rPr lang="en-US" dirty="0"/>
              <a:pPr>
                <a:spcAft>
                  <a:spcPts val="600"/>
                </a:spcAft>
              </a:pPr>
              <a:t>4</a:t>
            </a:fld>
            <a:endParaRPr lang="en-US"/>
          </a:p>
        </p:txBody>
      </p:sp>
    </p:spTree>
    <p:extLst>
      <p:ext uri="{BB962C8B-B14F-4D97-AF65-F5344CB8AC3E}">
        <p14:creationId xmlns:p14="http://schemas.microsoft.com/office/powerpoint/2010/main" val="457131933"/>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FDCCB-300A-31FC-485F-8FB21503603B}"/>
              </a:ext>
            </a:extLst>
          </p:cNvPr>
          <p:cNvSpPr>
            <a:spLocks noGrp="1"/>
          </p:cNvSpPr>
          <p:nvPr>
            <p:ph type="title"/>
          </p:nvPr>
        </p:nvSpPr>
        <p:spPr/>
        <p:txBody>
          <a:bodyPr anchor="b">
            <a:normAutofit/>
          </a:bodyPr>
          <a:lstStyle/>
          <a:p>
            <a:r>
              <a:rPr lang="ro-RO" b="1"/>
              <a:t>CE SUNT ZONELE </a:t>
            </a:r>
            <a:r>
              <a:rPr lang="en-US" b="1"/>
              <a:t>CU EMISII REDUSE</a:t>
            </a:r>
            <a:r>
              <a:rPr lang="ro-RO" b="1"/>
              <a:t>?</a:t>
            </a:r>
            <a:endParaRPr lang="en-US" b="1"/>
          </a:p>
        </p:txBody>
      </p:sp>
      <p:sp>
        <p:nvSpPr>
          <p:cNvPr id="3" name="Content Placeholder 2">
            <a:extLst>
              <a:ext uri="{FF2B5EF4-FFF2-40B4-BE49-F238E27FC236}">
                <a16:creationId xmlns:a16="http://schemas.microsoft.com/office/drawing/2014/main" id="{1A4869C3-83D1-0E33-3C27-3B6ED37BEB01}"/>
              </a:ext>
            </a:extLst>
          </p:cNvPr>
          <p:cNvSpPr>
            <a:spLocks noGrp="1"/>
          </p:cNvSpPr>
          <p:nvPr>
            <p:ph sz="half" idx="1"/>
          </p:nvPr>
        </p:nvSpPr>
        <p:spPr/>
        <p:txBody>
          <a:bodyPr vert="horz" lIns="91440" tIns="45720" rIns="91440" bIns="45720" rtlCol="0">
            <a:normAutofit/>
          </a:bodyPr>
          <a:lstStyle/>
          <a:p>
            <a:pPr marL="0" indent="0">
              <a:buNone/>
            </a:pPr>
            <a:r>
              <a:rPr lang="ro-RO" b="1"/>
              <a:t>Zonele cu Emisii Reduse (Low Emission Zones):</a:t>
            </a:r>
            <a:endParaRPr lang="en-US" b="1"/>
          </a:p>
          <a:p>
            <a:pPr marL="795020" lvl="1" indent="-344170">
              <a:buChar char="Ø"/>
            </a:pPr>
            <a:r>
              <a:rPr lang="en-US" sz="1800" err="1"/>
              <a:t>Centrele</a:t>
            </a:r>
            <a:r>
              <a:rPr lang="en-US" sz="1800"/>
              <a:t> </a:t>
            </a:r>
            <a:r>
              <a:rPr lang="en-US" sz="1800" err="1"/>
              <a:t>marilor</a:t>
            </a:r>
            <a:r>
              <a:rPr lang="en-US" sz="1800"/>
              <a:t> </a:t>
            </a:r>
            <a:r>
              <a:rPr lang="en-US" sz="1800" err="1"/>
              <a:t>ora</a:t>
            </a:r>
            <a:r>
              <a:rPr lang="ro-RO" sz="1800"/>
              <a:t>șe. </a:t>
            </a:r>
            <a:endParaRPr lang="en-US" sz="1800"/>
          </a:p>
          <a:p>
            <a:pPr marL="795020" lvl="1" indent="-344170">
              <a:buChar char="Ø"/>
            </a:pPr>
            <a:r>
              <a:rPr lang="en-US" sz="1800"/>
              <a:t>A</a:t>
            </a:r>
            <a:r>
              <a:rPr lang="ro-RO" sz="1800"/>
              <a:t>ccesul vehiculelor cu un grad ridicat de emisii </a:t>
            </a:r>
            <a:r>
              <a:rPr lang="en-US" sz="1800" err="1"/>
              <a:t>este</a:t>
            </a:r>
            <a:r>
              <a:rPr lang="en-US" sz="1800"/>
              <a:t> </a:t>
            </a:r>
            <a:r>
              <a:rPr lang="en-US" sz="1800" err="1"/>
              <a:t>restric</a:t>
            </a:r>
            <a:r>
              <a:rPr lang="ro-RO" sz="1800"/>
              <a:t>ționat.</a:t>
            </a:r>
          </a:p>
          <a:p>
            <a:pPr marL="795020" lvl="1" indent="-344170">
              <a:buChar char="Ø"/>
            </a:pPr>
            <a:r>
              <a:rPr lang="ro-RO" sz="1800"/>
              <a:t>Autonomie legislativă pentru fiecare țară.</a:t>
            </a:r>
          </a:p>
          <a:p>
            <a:pPr marL="795020" lvl="1" indent="-344170">
              <a:buChar char="Ø"/>
            </a:pPr>
            <a:r>
              <a:rPr lang="en-US" sz="1800"/>
              <a:t>Caracter </a:t>
            </a:r>
            <a:r>
              <a:rPr lang="en-US" sz="1800" err="1"/>
              <a:t>temporar</a:t>
            </a:r>
            <a:r>
              <a:rPr lang="en-US" sz="1800"/>
              <a:t> </a:t>
            </a:r>
            <a:r>
              <a:rPr lang="en-US" sz="1800" err="1"/>
              <a:t>sau</a:t>
            </a:r>
            <a:r>
              <a:rPr lang="en-US" sz="1800"/>
              <a:t> permanent [1].</a:t>
            </a:r>
            <a:endParaRPr lang="ro-RO" sz="1800"/>
          </a:p>
        </p:txBody>
      </p:sp>
      <p:sp>
        <p:nvSpPr>
          <p:cNvPr id="12" name="Date Placeholder 4">
            <a:extLst>
              <a:ext uri="{FF2B5EF4-FFF2-40B4-BE49-F238E27FC236}">
                <a16:creationId xmlns:a16="http://schemas.microsoft.com/office/drawing/2014/main" id="{CBD0D2DA-B4BE-25E5-91D3-5E15EFEDB594}"/>
              </a:ext>
            </a:extLst>
          </p:cNvPr>
          <p:cNvSpPr>
            <a:spLocks noGrp="1"/>
          </p:cNvSpPr>
          <p:nvPr>
            <p:ph type="dt" sz="half" idx="10"/>
          </p:nvPr>
        </p:nvSpPr>
        <p:spPr/>
        <p:txBody>
          <a:bodyPr/>
          <a:lstStyle/>
          <a:p>
            <a:pPr>
              <a:spcAft>
                <a:spcPts val="600"/>
              </a:spcAft>
            </a:pPr>
            <a:fld id="{528F8730-357C-4C5F-B9C8-8D0CA30C4133}" type="datetime1">
              <a:pPr>
                <a:spcAft>
                  <a:spcPts val="600"/>
                </a:spcAft>
              </a:pPr>
              <a:t>6/26/2024</a:t>
            </a:fld>
            <a:endParaRPr lang="en-US"/>
          </a:p>
        </p:txBody>
      </p:sp>
      <p:sp>
        <p:nvSpPr>
          <p:cNvPr id="14" name="Footer Placeholder 5">
            <a:extLst>
              <a:ext uri="{FF2B5EF4-FFF2-40B4-BE49-F238E27FC236}">
                <a16:creationId xmlns:a16="http://schemas.microsoft.com/office/drawing/2014/main" id="{50835462-189A-0F5F-0831-88055B583DA7}"/>
              </a:ext>
            </a:extLst>
          </p:cNvPr>
          <p:cNvSpPr>
            <a:spLocks noGrp="1"/>
          </p:cNvSpPr>
          <p:nvPr>
            <p:ph type="ftr" sz="quarter" idx="11"/>
          </p:nvPr>
        </p:nvSpPr>
        <p:spPr/>
        <p:txBody>
          <a:bodyPr/>
          <a:lstStyle/>
          <a:p>
            <a:pPr>
              <a:spcAft>
                <a:spcPts val="600"/>
              </a:spcAft>
            </a:pPr>
            <a:r>
              <a:rPr lang="en-US"/>
              <a:t>
              </a:t>
            </a:r>
          </a:p>
        </p:txBody>
      </p:sp>
      <p:sp>
        <p:nvSpPr>
          <p:cNvPr id="16" name="Slide Number Placeholder 6">
            <a:extLst>
              <a:ext uri="{FF2B5EF4-FFF2-40B4-BE49-F238E27FC236}">
                <a16:creationId xmlns:a16="http://schemas.microsoft.com/office/drawing/2014/main" id="{A9E34391-7255-B48E-AC59-59C916B5D8AF}"/>
              </a:ext>
            </a:extLst>
          </p:cNvPr>
          <p:cNvSpPr>
            <a:spLocks noGrp="1"/>
          </p:cNvSpPr>
          <p:nvPr>
            <p:ph type="sldNum" sz="quarter" idx="12"/>
          </p:nvPr>
        </p:nvSpPr>
        <p:spPr/>
        <p:txBody>
          <a:bodyPr/>
          <a:lstStyle/>
          <a:p>
            <a:pPr>
              <a:spcAft>
                <a:spcPts val="600"/>
              </a:spcAft>
            </a:pPr>
            <a:fld id="{196A61CA-0502-4EE4-9724-96EA822543E5}" type="slidenum">
              <a:rPr lang="en-US" dirty="0"/>
              <a:pPr>
                <a:spcAft>
                  <a:spcPts val="600"/>
                </a:spcAft>
              </a:pPr>
              <a:t>5</a:t>
            </a:fld>
            <a:endParaRPr lang="en-US"/>
          </a:p>
        </p:txBody>
      </p:sp>
      <p:pic>
        <p:nvPicPr>
          <p:cNvPr id="7" name="Picture 6" descr="A map of europe with a blue and white map&#10;&#10;Description automatically generated">
            <a:extLst>
              <a:ext uri="{FF2B5EF4-FFF2-40B4-BE49-F238E27FC236}">
                <a16:creationId xmlns:a16="http://schemas.microsoft.com/office/drawing/2014/main" id="{0775225D-2615-4AAD-9257-62F6284FF41F}"/>
              </a:ext>
            </a:extLst>
          </p:cNvPr>
          <p:cNvPicPr>
            <a:picLocks noChangeAspect="1"/>
          </p:cNvPicPr>
          <p:nvPr/>
        </p:nvPicPr>
        <p:blipFill>
          <a:blip r:embed="rId3"/>
          <a:stretch>
            <a:fillRect/>
          </a:stretch>
        </p:blipFill>
        <p:spPr>
          <a:xfrm>
            <a:off x="1429566" y="2991832"/>
            <a:ext cx="4495800" cy="2247900"/>
          </a:xfrm>
          <a:prstGeom prst="rect">
            <a:avLst/>
          </a:prstGeom>
          <a:no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902888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40A74-383D-54FF-1C31-11815371D7AC}"/>
              </a:ext>
            </a:extLst>
          </p:cNvPr>
          <p:cNvSpPr>
            <a:spLocks noGrp="1"/>
          </p:cNvSpPr>
          <p:nvPr>
            <p:ph type="title"/>
          </p:nvPr>
        </p:nvSpPr>
        <p:spPr>
          <a:xfrm>
            <a:off x="4104550" y="722505"/>
            <a:ext cx="7011610" cy="1770045"/>
          </a:xfrm>
        </p:spPr>
        <p:txBody>
          <a:bodyPr>
            <a:normAutofit/>
          </a:bodyPr>
          <a:lstStyle/>
          <a:p>
            <a:r>
              <a:rPr lang="en-US" sz="3200" b="1">
                <a:latin typeface="Century Schoolbook"/>
              </a:rPr>
              <a:t>TIPURI DE VIGNETE</a:t>
            </a:r>
            <a:endParaRPr lang="ro-RO" sz="3200" b="1">
              <a:latin typeface="Century Schoolbook"/>
            </a:endParaRPr>
          </a:p>
        </p:txBody>
      </p:sp>
      <p:graphicFrame>
        <p:nvGraphicFramePr>
          <p:cNvPr id="15" name="Content Placeholder 2">
            <a:extLst>
              <a:ext uri="{FF2B5EF4-FFF2-40B4-BE49-F238E27FC236}">
                <a16:creationId xmlns:a16="http://schemas.microsoft.com/office/drawing/2014/main" id="{23773D09-2B7C-2711-5D31-00DCE9D63FD9}"/>
              </a:ext>
            </a:extLst>
          </p:cNvPr>
          <p:cNvGraphicFramePr>
            <a:graphicFrameLocks noGrp="1"/>
          </p:cNvGraphicFramePr>
          <p:nvPr>
            <p:ph idx="1"/>
            <p:extLst>
              <p:ext uri="{D42A27DB-BD31-4B8C-83A1-F6EECF244321}">
                <p14:modId xmlns:p14="http://schemas.microsoft.com/office/powerpoint/2010/main" val="284727116"/>
              </p:ext>
            </p:extLst>
          </p:nvPr>
        </p:nvGraphicFramePr>
        <p:xfrm>
          <a:off x="6907078" y="1609909"/>
          <a:ext cx="4922380" cy="439072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4" name="Picture 33" descr="A screen shot of a computer&#10;&#10;Description automatically generated">
            <a:extLst>
              <a:ext uri="{FF2B5EF4-FFF2-40B4-BE49-F238E27FC236}">
                <a16:creationId xmlns:a16="http://schemas.microsoft.com/office/drawing/2014/main" id="{B2419E6C-7B64-4B91-88F1-7FC1228A0847}"/>
              </a:ext>
            </a:extLst>
          </p:cNvPr>
          <p:cNvPicPr>
            <a:picLocks noChangeAspect="1"/>
          </p:cNvPicPr>
          <p:nvPr/>
        </p:nvPicPr>
        <p:blipFill>
          <a:blip r:embed="rId9"/>
          <a:stretch>
            <a:fillRect/>
          </a:stretch>
        </p:blipFill>
        <p:spPr>
          <a:xfrm>
            <a:off x="1175388" y="1744594"/>
            <a:ext cx="5419841" cy="41148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63483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B1742-A73E-3632-6835-4B6B941BFDE9}"/>
              </a:ext>
            </a:extLst>
          </p:cNvPr>
          <p:cNvSpPr>
            <a:spLocks noGrp="1"/>
          </p:cNvSpPr>
          <p:nvPr>
            <p:ph type="title"/>
          </p:nvPr>
        </p:nvSpPr>
        <p:spPr>
          <a:xfrm>
            <a:off x="3831595" y="6081208"/>
            <a:ext cx="6427528" cy="471712"/>
          </a:xfrm>
        </p:spPr>
        <p:txBody>
          <a:bodyPr>
            <a:normAutofit fontScale="90000"/>
          </a:bodyPr>
          <a:lstStyle/>
          <a:p>
            <a:pPr algn="l"/>
            <a:r>
              <a:rPr lang="en-GB" sz="1600" i="1" kern="100">
                <a:effectLst/>
                <a:latin typeface="Century Schoolbook"/>
                <a:ea typeface="Times New Roman" panose="02020603050405020304" pitchFamily="18" charset="0"/>
              </a:rPr>
              <a:t>Tabel 1. Number of Low-Emissions Zones in Europe </a:t>
            </a:r>
            <a:r>
              <a:rPr lang="en-GB" sz="1600" i="1" kern="100">
                <a:latin typeface="Century Schoolbook"/>
                <a:ea typeface="Times New Roman" panose="02020603050405020304" pitchFamily="18" charset="0"/>
              </a:rPr>
              <a:t>2022-2025[3]</a:t>
            </a:r>
            <a:br>
              <a:rPr lang="en-US" sz="2100" i="1" kern="100">
                <a:effectLst/>
                <a:latin typeface="Century Schoolbook"/>
                <a:ea typeface="Times New Roman" panose="02020603050405020304" pitchFamily="18" charset="0"/>
              </a:rPr>
            </a:br>
            <a:endParaRPr lang="en-US" sz="2100"/>
          </a:p>
        </p:txBody>
      </p:sp>
      <p:graphicFrame>
        <p:nvGraphicFramePr>
          <p:cNvPr id="4" name="Content Placeholder 3">
            <a:extLst>
              <a:ext uri="{FF2B5EF4-FFF2-40B4-BE49-F238E27FC236}">
                <a16:creationId xmlns:a16="http://schemas.microsoft.com/office/drawing/2014/main" id="{AA9FBCB6-4D5A-EF15-5CA0-71D82955BC2D}"/>
              </a:ext>
            </a:extLst>
          </p:cNvPr>
          <p:cNvGraphicFramePr>
            <a:graphicFrameLocks noGrp="1"/>
          </p:cNvGraphicFramePr>
          <p:nvPr>
            <p:ph idx="1"/>
            <p:extLst>
              <p:ext uri="{D42A27DB-BD31-4B8C-83A1-F6EECF244321}">
                <p14:modId xmlns:p14="http://schemas.microsoft.com/office/powerpoint/2010/main" val="2478031719"/>
              </p:ext>
            </p:extLst>
          </p:nvPr>
        </p:nvGraphicFramePr>
        <p:xfrm>
          <a:off x="1848853" y="1716534"/>
          <a:ext cx="9496152" cy="4247153"/>
        </p:xfrm>
        <a:graphic>
          <a:graphicData uri="http://schemas.openxmlformats.org/drawingml/2006/table">
            <a:tbl>
              <a:tblPr firstRow="1" firstCol="1" bandRow="1">
                <a:tableStyleId>{5C22544A-7EE6-4342-B048-85BDC9FD1C3A}</a:tableStyleId>
              </a:tblPr>
              <a:tblGrid>
                <a:gridCol w="2075987">
                  <a:extLst>
                    <a:ext uri="{9D8B030D-6E8A-4147-A177-3AD203B41FA5}">
                      <a16:colId xmlns:a16="http://schemas.microsoft.com/office/drawing/2014/main" val="929719397"/>
                    </a:ext>
                  </a:extLst>
                </a:gridCol>
                <a:gridCol w="3029030">
                  <a:extLst>
                    <a:ext uri="{9D8B030D-6E8A-4147-A177-3AD203B41FA5}">
                      <a16:colId xmlns:a16="http://schemas.microsoft.com/office/drawing/2014/main" val="1390378464"/>
                    </a:ext>
                  </a:extLst>
                </a:gridCol>
                <a:gridCol w="4391135">
                  <a:extLst>
                    <a:ext uri="{9D8B030D-6E8A-4147-A177-3AD203B41FA5}">
                      <a16:colId xmlns:a16="http://schemas.microsoft.com/office/drawing/2014/main" val="2875180982"/>
                    </a:ext>
                  </a:extLst>
                </a:gridCol>
              </a:tblGrid>
              <a:tr h="280033">
                <a:tc>
                  <a:txBody>
                    <a:bodyPr/>
                    <a:lstStyle/>
                    <a:p>
                      <a:pPr marL="0" marR="0" indent="0" algn="just">
                        <a:lnSpc>
                          <a:spcPct val="107000"/>
                        </a:lnSpc>
                        <a:spcBef>
                          <a:spcPts val="0"/>
                        </a:spcBef>
                        <a:spcAft>
                          <a:spcPts val="0"/>
                        </a:spcAft>
                      </a:pPr>
                      <a:r>
                        <a:rPr lang="en-GB" sz="1100" kern="100">
                          <a:effectLst/>
                        </a:rPr>
                        <a:t>Country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100" kern="100">
                          <a:effectLst/>
                        </a:rPr>
                        <a:t>Number of LEZs in 2022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100" kern="100">
                          <a:effectLst/>
                        </a:rPr>
                        <a:t>Project number of LEZs by 2025</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394803597"/>
                  </a:ext>
                </a:extLst>
              </a:tr>
              <a:tr h="233360">
                <a:tc>
                  <a:txBody>
                    <a:bodyPr/>
                    <a:lstStyle/>
                    <a:p>
                      <a:pPr marL="0" marR="0" indent="0" algn="just">
                        <a:lnSpc>
                          <a:spcPct val="107000"/>
                        </a:lnSpc>
                        <a:spcBef>
                          <a:spcPts val="0"/>
                        </a:spcBef>
                        <a:spcAft>
                          <a:spcPts val="0"/>
                        </a:spcAft>
                      </a:pPr>
                      <a:r>
                        <a:rPr lang="en-GB" sz="1000" kern="100">
                          <a:effectLst/>
                        </a:rPr>
                        <a:t>Italy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172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172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61336342"/>
                  </a:ext>
                </a:extLst>
              </a:tr>
              <a:tr h="233360">
                <a:tc>
                  <a:txBody>
                    <a:bodyPr/>
                    <a:lstStyle/>
                    <a:p>
                      <a:pPr marL="0" marR="0" indent="0" algn="just">
                        <a:lnSpc>
                          <a:spcPct val="107000"/>
                        </a:lnSpc>
                        <a:spcBef>
                          <a:spcPts val="0"/>
                        </a:spcBef>
                        <a:spcAft>
                          <a:spcPts val="0"/>
                        </a:spcAft>
                      </a:pPr>
                      <a:r>
                        <a:rPr lang="en-GB" sz="1000" kern="100">
                          <a:effectLst/>
                        </a:rPr>
                        <a:t>Germany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78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78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023904899"/>
                  </a:ext>
                </a:extLst>
              </a:tr>
              <a:tr h="233360">
                <a:tc>
                  <a:txBody>
                    <a:bodyPr/>
                    <a:lstStyle/>
                    <a:p>
                      <a:pPr marL="0" marR="0" indent="0" algn="just">
                        <a:lnSpc>
                          <a:spcPct val="107000"/>
                        </a:lnSpc>
                        <a:spcBef>
                          <a:spcPts val="0"/>
                        </a:spcBef>
                        <a:spcAft>
                          <a:spcPts val="0"/>
                        </a:spcAft>
                      </a:pPr>
                      <a:r>
                        <a:rPr lang="en-GB" sz="1000" kern="100">
                          <a:effectLst/>
                        </a:rPr>
                        <a:t>United Kingdom</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17</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777624880"/>
                  </a:ext>
                </a:extLst>
              </a:tr>
              <a:tr h="233360">
                <a:tc>
                  <a:txBody>
                    <a:bodyPr/>
                    <a:lstStyle/>
                    <a:p>
                      <a:pPr marL="0" marR="0" indent="0" algn="just">
                        <a:lnSpc>
                          <a:spcPct val="107000"/>
                        </a:lnSpc>
                        <a:spcBef>
                          <a:spcPts val="0"/>
                        </a:spcBef>
                        <a:spcAft>
                          <a:spcPts val="0"/>
                        </a:spcAft>
                      </a:pPr>
                      <a:r>
                        <a:rPr lang="en-GB" sz="1000" kern="100">
                          <a:effectLst/>
                        </a:rPr>
                        <a:t>Netherlands</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873492218"/>
                  </a:ext>
                </a:extLst>
              </a:tr>
              <a:tr h="233360">
                <a:tc>
                  <a:txBody>
                    <a:bodyPr/>
                    <a:lstStyle/>
                    <a:p>
                      <a:pPr marL="0" marR="0" indent="0" algn="just">
                        <a:lnSpc>
                          <a:spcPct val="107000"/>
                        </a:lnSpc>
                        <a:spcBef>
                          <a:spcPts val="0"/>
                        </a:spcBef>
                        <a:spcAft>
                          <a:spcPts val="0"/>
                        </a:spcAft>
                      </a:pPr>
                      <a:r>
                        <a:rPr lang="en-GB" sz="1000" kern="100">
                          <a:effectLst/>
                        </a:rPr>
                        <a:t>France</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201089403"/>
                  </a:ext>
                </a:extLst>
              </a:tr>
              <a:tr h="233360">
                <a:tc>
                  <a:txBody>
                    <a:bodyPr/>
                    <a:lstStyle/>
                    <a:p>
                      <a:pPr marL="0" marR="0" indent="0" algn="just">
                        <a:lnSpc>
                          <a:spcPct val="107000"/>
                        </a:lnSpc>
                        <a:spcBef>
                          <a:spcPts val="0"/>
                        </a:spcBef>
                        <a:spcAft>
                          <a:spcPts val="0"/>
                        </a:spcAft>
                      </a:pPr>
                      <a:r>
                        <a:rPr lang="en-GB" sz="1000" kern="100">
                          <a:effectLst/>
                        </a:rPr>
                        <a:t>Sweden</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2845528717"/>
                  </a:ext>
                </a:extLst>
              </a:tr>
              <a:tr h="233360">
                <a:tc>
                  <a:txBody>
                    <a:bodyPr/>
                    <a:lstStyle/>
                    <a:p>
                      <a:pPr marL="0" marR="0" indent="0" algn="just">
                        <a:lnSpc>
                          <a:spcPct val="107000"/>
                        </a:lnSpc>
                        <a:spcBef>
                          <a:spcPts val="0"/>
                        </a:spcBef>
                        <a:spcAft>
                          <a:spcPts val="0"/>
                        </a:spcAft>
                      </a:pPr>
                      <a:r>
                        <a:rPr lang="en-GB" sz="1000" kern="100">
                          <a:effectLst/>
                        </a:rPr>
                        <a:t>Austria</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6</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6</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01963543"/>
                  </a:ext>
                </a:extLst>
              </a:tr>
              <a:tr h="233360">
                <a:tc>
                  <a:txBody>
                    <a:bodyPr/>
                    <a:lstStyle/>
                    <a:p>
                      <a:pPr marL="0" marR="0" indent="0" algn="just">
                        <a:lnSpc>
                          <a:spcPct val="107000"/>
                        </a:lnSpc>
                        <a:spcBef>
                          <a:spcPts val="0"/>
                        </a:spcBef>
                        <a:spcAft>
                          <a:spcPts val="0"/>
                        </a:spcAft>
                      </a:pPr>
                      <a:r>
                        <a:rPr lang="en-GB" sz="1000" kern="100">
                          <a:effectLst/>
                        </a:rPr>
                        <a:t>Denmark</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4061179354"/>
                  </a:ext>
                </a:extLst>
              </a:tr>
              <a:tr h="233360">
                <a:tc>
                  <a:txBody>
                    <a:bodyPr/>
                    <a:lstStyle/>
                    <a:p>
                      <a:pPr marL="0" marR="0" indent="0" algn="just">
                        <a:lnSpc>
                          <a:spcPct val="107000"/>
                        </a:lnSpc>
                        <a:spcBef>
                          <a:spcPts val="0"/>
                        </a:spcBef>
                        <a:spcAft>
                          <a:spcPts val="0"/>
                        </a:spcAft>
                      </a:pPr>
                      <a:r>
                        <a:rPr lang="en-GB" sz="1000" kern="100">
                          <a:effectLst/>
                        </a:rPr>
                        <a:t>Spain</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149</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095231421"/>
                  </a:ext>
                </a:extLst>
              </a:tr>
              <a:tr h="233360">
                <a:tc>
                  <a:txBody>
                    <a:bodyPr/>
                    <a:lstStyle/>
                    <a:p>
                      <a:pPr marL="0" marR="0" indent="0" algn="just">
                        <a:lnSpc>
                          <a:spcPct val="107000"/>
                        </a:lnSpc>
                        <a:spcBef>
                          <a:spcPts val="0"/>
                        </a:spcBef>
                        <a:spcAft>
                          <a:spcPts val="0"/>
                        </a:spcAft>
                      </a:pPr>
                      <a:r>
                        <a:rPr lang="en-GB" sz="1000" kern="100">
                          <a:effectLst/>
                        </a:rPr>
                        <a:t>Belgium</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2474294124"/>
                  </a:ext>
                </a:extLst>
              </a:tr>
              <a:tr h="233360">
                <a:tc>
                  <a:txBody>
                    <a:bodyPr/>
                    <a:lstStyle/>
                    <a:p>
                      <a:pPr marL="0" marR="0" indent="0" algn="just">
                        <a:lnSpc>
                          <a:spcPct val="107000"/>
                        </a:lnSpc>
                        <a:spcBef>
                          <a:spcPts val="0"/>
                        </a:spcBef>
                        <a:spcAft>
                          <a:spcPts val="0"/>
                        </a:spcAft>
                      </a:pPr>
                      <a:r>
                        <a:rPr lang="en-GB" sz="1000" kern="100">
                          <a:effectLst/>
                        </a:rPr>
                        <a:t>Norway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291995659"/>
                  </a:ext>
                </a:extLst>
              </a:tr>
              <a:tr h="233360">
                <a:tc>
                  <a:txBody>
                    <a:bodyPr/>
                    <a:lstStyle/>
                    <a:p>
                      <a:pPr marL="0" marR="0" indent="0" algn="just">
                        <a:lnSpc>
                          <a:spcPct val="107000"/>
                        </a:lnSpc>
                        <a:spcBef>
                          <a:spcPts val="0"/>
                        </a:spcBef>
                        <a:spcAft>
                          <a:spcPts val="0"/>
                        </a:spcAft>
                      </a:pPr>
                      <a:r>
                        <a:rPr lang="en-GB" sz="1000" kern="100">
                          <a:effectLst/>
                        </a:rPr>
                        <a:t>Czechia</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92653053"/>
                  </a:ext>
                </a:extLst>
              </a:tr>
              <a:tr h="233360">
                <a:tc>
                  <a:txBody>
                    <a:bodyPr/>
                    <a:lstStyle/>
                    <a:p>
                      <a:pPr marL="0" marR="0" indent="0" algn="just">
                        <a:lnSpc>
                          <a:spcPct val="107000"/>
                        </a:lnSpc>
                        <a:spcBef>
                          <a:spcPts val="0"/>
                        </a:spcBef>
                        <a:spcAft>
                          <a:spcPts val="0"/>
                        </a:spcAft>
                      </a:pPr>
                      <a:r>
                        <a:rPr lang="en-GB" sz="1000" kern="100">
                          <a:effectLst/>
                        </a:rPr>
                        <a:t>Finland</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629489116"/>
                  </a:ext>
                </a:extLst>
              </a:tr>
              <a:tr h="233360">
                <a:tc>
                  <a:txBody>
                    <a:bodyPr/>
                    <a:lstStyle/>
                    <a:p>
                      <a:pPr marL="0" marR="0" indent="0" algn="just">
                        <a:lnSpc>
                          <a:spcPct val="107000"/>
                        </a:lnSpc>
                        <a:spcBef>
                          <a:spcPts val="0"/>
                        </a:spcBef>
                        <a:spcAft>
                          <a:spcPts val="0"/>
                        </a:spcAft>
                      </a:pPr>
                      <a:r>
                        <a:rPr lang="en-GB" sz="1000" kern="100">
                          <a:effectLst/>
                        </a:rPr>
                        <a:t>Greece</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2542653244"/>
                  </a:ext>
                </a:extLst>
              </a:tr>
              <a:tr h="233360">
                <a:tc>
                  <a:txBody>
                    <a:bodyPr/>
                    <a:lstStyle/>
                    <a:p>
                      <a:pPr marL="0" marR="0" indent="0" algn="just">
                        <a:lnSpc>
                          <a:spcPct val="107000"/>
                        </a:lnSpc>
                        <a:spcBef>
                          <a:spcPts val="0"/>
                        </a:spcBef>
                        <a:spcAft>
                          <a:spcPts val="0"/>
                        </a:spcAft>
                      </a:pPr>
                      <a:r>
                        <a:rPr lang="en-GB" sz="1000" kern="100">
                          <a:effectLst/>
                        </a:rPr>
                        <a:t>Portugal</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87866840"/>
                  </a:ext>
                </a:extLst>
              </a:tr>
              <a:tr h="233360">
                <a:tc>
                  <a:txBody>
                    <a:bodyPr/>
                    <a:lstStyle/>
                    <a:p>
                      <a:pPr marL="0" marR="0" indent="0" algn="just">
                        <a:lnSpc>
                          <a:spcPct val="107000"/>
                        </a:lnSpc>
                        <a:spcBef>
                          <a:spcPts val="0"/>
                        </a:spcBef>
                        <a:spcAft>
                          <a:spcPts val="0"/>
                        </a:spcAft>
                      </a:pPr>
                      <a:r>
                        <a:rPr lang="en-GB" sz="1000" kern="100">
                          <a:effectLst/>
                        </a:rPr>
                        <a:t>Poland</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0</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478880903"/>
                  </a:ext>
                </a:extLst>
              </a:tr>
              <a:tr h="233360">
                <a:tc>
                  <a:txBody>
                    <a:bodyPr/>
                    <a:lstStyle/>
                    <a:p>
                      <a:pPr marL="0" marR="0" indent="0" algn="just">
                        <a:lnSpc>
                          <a:spcPct val="107000"/>
                        </a:lnSpc>
                        <a:spcBef>
                          <a:spcPts val="0"/>
                        </a:spcBef>
                        <a:spcAft>
                          <a:spcPts val="0"/>
                        </a:spcAft>
                      </a:pPr>
                      <a:r>
                        <a:rPr lang="en-GB" sz="1000" kern="100">
                          <a:effectLst/>
                        </a:rPr>
                        <a:t>Bulgaria</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0</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011263562"/>
                  </a:ext>
                </a:extLst>
              </a:tr>
            </a:tbl>
          </a:graphicData>
        </a:graphic>
      </p:graphicFrame>
      <p:sp>
        <p:nvSpPr>
          <p:cNvPr id="5" name="TextBox 4">
            <a:extLst>
              <a:ext uri="{FF2B5EF4-FFF2-40B4-BE49-F238E27FC236}">
                <a16:creationId xmlns:a16="http://schemas.microsoft.com/office/drawing/2014/main" id="{50BBE1C3-2BE2-2606-71B7-E029AB8C48BB}"/>
              </a:ext>
            </a:extLst>
          </p:cNvPr>
          <p:cNvSpPr txBox="1"/>
          <p:nvPr/>
        </p:nvSpPr>
        <p:spPr>
          <a:xfrm>
            <a:off x="1176965" y="579789"/>
            <a:ext cx="10445059" cy="830997"/>
          </a:xfrm>
          <a:prstGeom prst="rect">
            <a:avLst/>
          </a:prstGeom>
          <a:noFill/>
        </p:spPr>
        <p:txBody>
          <a:bodyPr wrap="square" lIns="91440" tIns="45720" rIns="91440" bIns="45720" rtlCol="0" anchor="t">
            <a:spAutoFit/>
          </a:bodyPr>
          <a:lstStyle/>
          <a:p>
            <a:pPr algn="ctr"/>
            <a:r>
              <a:rPr lang="en-US" sz="2400" b="1">
                <a:latin typeface="Century Schoolbook"/>
              </a:rPr>
              <a:t>PREDICȚII LEGATE DE EVOLUȚIA ZONELOR CU EMISII REDUSE</a:t>
            </a:r>
            <a:endParaRPr lang="en-US"/>
          </a:p>
        </p:txBody>
      </p:sp>
    </p:spTree>
    <p:extLst>
      <p:ext uri="{BB962C8B-B14F-4D97-AF65-F5344CB8AC3E}">
        <p14:creationId xmlns:p14="http://schemas.microsoft.com/office/powerpoint/2010/main" val="320478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03062-0CD6-FD9D-1110-8750C32B1EE6}"/>
              </a:ext>
            </a:extLst>
          </p:cNvPr>
          <p:cNvSpPr>
            <a:spLocks noGrp="1"/>
          </p:cNvSpPr>
          <p:nvPr>
            <p:ph type="title"/>
          </p:nvPr>
        </p:nvSpPr>
        <p:spPr>
          <a:xfrm>
            <a:off x="1926110" y="991067"/>
            <a:ext cx="5729304" cy="889608"/>
          </a:xfrm>
        </p:spPr>
        <p:txBody>
          <a:bodyPr>
            <a:normAutofit/>
          </a:bodyPr>
          <a:lstStyle/>
          <a:p>
            <a:pPr algn="l"/>
            <a:r>
              <a:rPr lang="en-US" sz="3200" b="1">
                <a:latin typeface="Century Schoolbook"/>
              </a:rPr>
              <a:t>ROLUL APLICAȚIEI</a:t>
            </a:r>
          </a:p>
        </p:txBody>
      </p:sp>
      <p:sp>
        <p:nvSpPr>
          <p:cNvPr id="3" name="Content Placeholder 2">
            <a:extLst>
              <a:ext uri="{FF2B5EF4-FFF2-40B4-BE49-F238E27FC236}">
                <a16:creationId xmlns:a16="http://schemas.microsoft.com/office/drawing/2014/main" id="{4FDEC938-F0C1-70C6-7CE1-390387956C03}"/>
              </a:ext>
            </a:extLst>
          </p:cNvPr>
          <p:cNvSpPr>
            <a:spLocks noGrp="1"/>
          </p:cNvSpPr>
          <p:nvPr>
            <p:ph idx="1"/>
          </p:nvPr>
        </p:nvSpPr>
        <p:spPr>
          <a:xfrm>
            <a:off x="1551928" y="2578519"/>
            <a:ext cx="9791570" cy="3806459"/>
          </a:xfrm>
        </p:spPr>
        <p:txBody>
          <a:bodyPr anchor="t">
            <a:normAutofit/>
          </a:bodyPr>
          <a:lstStyle/>
          <a:p>
            <a:pPr marL="344170" indent="-344170">
              <a:lnSpc>
                <a:spcPct val="110000"/>
              </a:lnSpc>
              <a:buChar char="Ø"/>
            </a:pPr>
            <a:r>
              <a:rPr lang="ro-RO" dirty="0">
                <a:latin typeface="Century Schoolbook"/>
              </a:rPr>
              <a:t>Platformă Web d</a:t>
            </a:r>
            <a:r>
              <a:rPr lang="en-US" dirty="0" err="1">
                <a:latin typeface="Century Schoolbook"/>
              </a:rPr>
              <a:t>estinat</a:t>
            </a:r>
            <a:r>
              <a:rPr lang="ro-RO" dirty="0">
                <a:latin typeface="Century Schoolbook"/>
              </a:rPr>
              <a:t>ă</a:t>
            </a:r>
            <a:r>
              <a:rPr lang="en-US" dirty="0">
                <a:latin typeface="Century Schoolbook"/>
              </a:rPr>
              <a:t> </a:t>
            </a:r>
            <a:r>
              <a:rPr lang="en-US" dirty="0" err="1">
                <a:latin typeface="Century Schoolbook"/>
              </a:rPr>
              <a:t>persoanel</a:t>
            </a:r>
            <a:r>
              <a:rPr lang="ro-RO" dirty="0">
                <a:latin typeface="Century Schoolbook"/>
              </a:rPr>
              <a:t>or</a:t>
            </a:r>
            <a:r>
              <a:rPr lang="en-US" dirty="0">
                <a:latin typeface="Century Schoolbook"/>
              </a:rPr>
              <a:t> care c</a:t>
            </a:r>
            <a:r>
              <a:rPr lang="ro-RO" dirty="0">
                <a:latin typeface="Century Schoolbook"/>
              </a:rPr>
              <a:t>ă</a:t>
            </a:r>
            <a:r>
              <a:rPr lang="en-US" dirty="0">
                <a:latin typeface="Century Schoolbook"/>
              </a:rPr>
              <a:t>l</a:t>
            </a:r>
            <a:r>
              <a:rPr lang="ro-RO" dirty="0">
                <a:latin typeface="Century Schoolbook"/>
              </a:rPr>
              <a:t>ă</a:t>
            </a:r>
            <a:r>
              <a:rPr lang="en-US" dirty="0" err="1">
                <a:latin typeface="Century Schoolbook"/>
              </a:rPr>
              <a:t>toresc</a:t>
            </a:r>
            <a:r>
              <a:rPr lang="en-US" dirty="0">
                <a:latin typeface="Century Schoolbook"/>
              </a:rPr>
              <a:t> cu ma</a:t>
            </a:r>
            <a:r>
              <a:rPr lang="ro-RO" dirty="0">
                <a:latin typeface="Century Schoolbook"/>
              </a:rPr>
              <a:t>ș</a:t>
            </a:r>
            <a:r>
              <a:rPr lang="en-US" dirty="0" err="1">
                <a:latin typeface="Century Schoolbook"/>
              </a:rPr>
              <a:t>ina</a:t>
            </a:r>
            <a:r>
              <a:rPr lang="en-US" dirty="0">
                <a:latin typeface="Century Schoolbook"/>
              </a:rPr>
              <a:t> </a:t>
            </a:r>
            <a:r>
              <a:rPr lang="en-US" dirty="0" err="1">
                <a:latin typeface="Century Schoolbook"/>
              </a:rPr>
              <a:t>în</a:t>
            </a:r>
            <a:r>
              <a:rPr lang="en-US" dirty="0">
                <a:latin typeface="Century Schoolbook"/>
              </a:rPr>
              <a:t> Europa.</a:t>
            </a:r>
          </a:p>
          <a:p>
            <a:pPr marL="344170" indent="-344170">
              <a:lnSpc>
                <a:spcPct val="110000"/>
              </a:lnSpc>
              <a:buChar char="Ø"/>
            </a:pPr>
            <a:r>
              <a:rPr lang="en-US" dirty="0" err="1">
                <a:latin typeface="Century Schoolbook"/>
              </a:rPr>
              <a:t>Surs</a:t>
            </a:r>
            <a:r>
              <a:rPr lang="ro-RO" dirty="0">
                <a:latin typeface="Century Schoolbook"/>
              </a:rPr>
              <a:t>ă</a:t>
            </a:r>
            <a:r>
              <a:rPr lang="en-US" dirty="0">
                <a:latin typeface="Century Schoolbook"/>
              </a:rPr>
              <a:t> de </a:t>
            </a:r>
            <a:r>
              <a:rPr lang="en-US" dirty="0" err="1">
                <a:latin typeface="Century Schoolbook"/>
              </a:rPr>
              <a:t>informare</a:t>
            </a:r>
            <a:r>
              <a:rPr lang="en-US" dirty="0">
                <a:latin typeface="Century Schoolbook"/>
              </a:rPr>
              <a:t> </a:t>
            </a:r>
            <a:r>
              <a:rPr lang="en-US" dirty="0" err="1">
                <a:latin typeface="Century Schoolbook"/>
              </a:rPr>
              <a:t>despre</a:t>
            </a:r>
            <a:r>
              <a:rPr lang="en-US" dirty="0">
                <a:latin typeface="Century Schoolbook"/>
              </a:rPr>
              <a:t> </a:t>
            </a:r>
            <a:r>
              <a:rPr lang="en-US" dirty="0" err="1">
                <a:latin typeface="Century Schoolbook"/>
              </a:rPr>
              <a:t>restric</a:t>
            </a:r>
            <a:r>
              <a:rPr lang="ro-RO" dirty="0">
                <a:latin typeface="Century Schoolbook"/>
              </a:rPr>
              <a:t>ț</a:t>
            </a:r>
            <a:r>
              <a:rPr lang="en-US" dirty="0" err="1">
                <a:latin typeface="Century Schoolbook"/>
              </a:rPr>
              <a:t>iile</a:t>
            </a:r>
            <a:r>
              <a:rPr lang="en-US" dirty="0">
                <a:latin typeface="Century Schoolbook"/>
              </a:rPr>
              <a:t> </a:t>
            </a:r>
            <a:r>
              <a:rPr lang="ro-RO" dirty="0">
                <a:latin typeface="Century Schoolbook"/>
              </a:rPr>
              <a:t>î</a:t>
            </a:r>
            <a:r>
              <a:rPr lang="en-US" dirty="0">
                <a:latin typeface="Century Schoolbook"/>
              </a:rPr>
              <a:t>n </a:t>
            </a:r>
            <a:r>
              <a:rPr lang="en-US" dirty="0" err="1">
                <a:latin typeface="Century Schoolbook"/>
              </a:rPr>
              <a:t>vigoare</a:t>
            </a:r>
            <a:r>
              <a:rPr lang="en-US" dirty="0">
                <a:latin typeface="Century Schoolbook"/>
              </a:rPr>
              <a:t>.</a:t>
            </a:r>
          </a:p>
          <a:p>
            <a:pPr marL="344170" indent="-344170">
              <a:lnSpc>
                <a:spcPct val="110000"/>
              </a:lnSpc>
              <a:buChar char="Ø"/>
            </a:pPr>
            <a:r>
              <a:rPr lang="en-US" dirty="0" err="1">
                <a:latin typeface="Century Schoolbook"/>
              </a:rPr>
              <a:t>Posibilitatea</a:t>
            </a:r>
            <a:r>
              <a:rPr lang="en-US" dirty="0">
                <a:latin typeface="Century Schoolbook"/>
              </a:rPr>
              <a:t> de </a:t>
            </a:r>
            <a:r>
              <a:rPr lang="en-US" dirty="0" err="1">
                <a:latin typeface="Century Schoolbook"/>
              </a:rPr>
              <a:t>gestionare</a:t>
            </a:r>
            <a:r>
              <a:rPr lang="en-US" dirty="0">
                <a:latin typeface="Century Schoolbook"/>
              </a:rPr>
              <a:t> a </a:t>
            </a:r>
            <a:r>
              <a:rPr lang="ro-RO" dirty="0">
                <a:latin typeface="Century Schoolbook"/>
              </a:rPr>
              <a:t>vignetelor.</a:t>
            </a:r>
            <a:endParaRPr lang="en-US" dirty="0">
              <a:latin typeface="Century Schoolbook"/>
            </a:endParaRPr>
          </a:p>
          <a:p>
            <a:pPr marL="344170" indent="-344170">
              <a:lnSpc>
                <a:spcPct val="110000"/>
              </a:lnSpc>
              <a:buChar char="Ø"/>
            </a:pPr>
            <a:r>
              <a:rPr lang="ro-RO" dirty="0">
                <a:latin typeface="Century Schoolbook"/>
              </a:rPr>
              <a:t>Algoritmi pentru </a:t>
            </a:r>
            <a:r>
              <a:rPr lang="en-US" dirty="0" err="1">
                <a:latin typeface="Century Schoolbook"/>
              </a:rPr>
              <a:t>validare</a:t>
            </a:r>
            <a:r>
              <a:rPr lang="ro-RO" dirty="0">
                <a:latin typeface="Century Schoolbook"/>
              </a:rPr>
              <a:t>a</a:t>
            </a:r>
            <a:r>
              <a:rPr lang="en-US" dirty="0">
                <a:latin typeface="Century Schoolbook"/>
              </a:rPr>
              <a:t> </a:t>
            </a:r>
            <a:r>
              <a:rPr lang="en-US" dirty="0" err="1">
                <a:latin typeface="Century Schoolbook"/>
              </a:rPr>
              <a:t>accesului</a:t>
            </a:r>
            <a:r>
              <a:rPr lang="en-US" dirty="0">
                <a:latin typeface="Century Schoolbook"/>
              </a:rPr>
              <a:t> </a:t>
            </a:r>
            <a:r>
              <a:rPr lang="en-US" dirty="0" err="1">
                <a:latin typeface="Century Schoolbook"/>
              </a:rPr>
              <a:t>în</a:t>
            </a:r>
            <a:r>
              <a:rPr lang="en-US" dirty="0">
                <a:latin typeface="Century Schoolbook"/>
              </a:rPr>
              <a:t> </a:t>
            </a:r>
            <a:r>
              <a:rPr lang="en-US" dirty="0" err="1">
                <a:latin typeface="Century Schoolbook"/>
              </a:rPr>
              <a:t>zonele</a:t>
            </a:r>
            <a:r>
              <a:rPr lang="en-US" dirty="0">
                <a:latin typeface="Century Schoolbook"/>
              </a:rPr>
              <a:t> cu </a:t>
            </a:r>
            <a:r>
              <a:rPr lang="en-US" dirty="0" err="1">
                <a:latin typeface="Century Schoolbook"/>
              </a:rPr>
              <a:t>emisii</a:t>
            </a:r>
            <a:r>
              <a:rPr lang="en-US" dirty="0">
                <a:latin typeface="Century Schoolbook"/>
              </a:rPr>
              <a:t> </a:t>
            </a:r>
            <a:r>
              <a:rPr lang="en-US" dirty="0" err="1">
                <a:latin typeface="Century Schoolbook"/>
              </a:rPr>
              <a:t>reduse</a:t>
            </a:r>
            <a:r>
              <a:rPr lang="en-US" dirty="0">
                <a:latin typeface="Century Schoolbook"/>
              </a:rPr>
              <a:t>. </a:t>
            </a:r>
          </a:p>
          <a:p>
            <a:pPr marL="344170" indent="-344170">
              <a:lnSpc>
                <a:spcPct val="110000"/>
              </a:lnSpc>
              <a:buChar char="Ø"/>
            </a:pPr>
            <a:r>
              <a:rPr lang="ro-RO" dirty="0">
                <a:latin typeface="Century Schoolbook"/>
              </a:rPr>
              <a:t>Identificarea vignetelor</a:t>
            </a:r>
            <a:r>
              <a:rPr lang="en-US" dirty="0">
                <a:latin typeface="Century Schoolbook"/>
              </a:rPr>
              <a:t> </a:t>
            </a:r>
            <a:r>
              <a:rPr lang="ro-RO" dirty="0">
                <a:latin typeface="Century Schoolbook"/>
              </a:rPr>
              <a:t>potrivite pentru orice </a:t>
            </a:r>
            <a:r>
              <a:rPr lang="en-US" dirty="0" err="1">
                <a:latin typeface="Century Schoolbook"/>
              </a:rPr>
              <a:t>vehicul</a:t>
            </a:r>
            <a:r>
              <a:rPr lang="en-US" dirty="0">
                <a:latin typeface="Century Schoolbook"/>
              </a:rPr>
              <a:t>.</a:t>
            </a:r>
            <a:endParaRPr lang="en-US" dirty="0">
              <a:latin typeface="Century Schoolbook"/>
              <a:cs typeface="Arial" panose="020B0604020202020204"/>
            </a:endParaRPr>
          </a:p>
        </p:txBody>
      </p:sp>
    </p:spTree>
    <p:extLst>
      <p:ext uri="{BB962C8B-B14F-4D97-AF65-F5344CB8AC3E}">
        <p14:creationId xmlns:p14="http://schemas.microsoft.com/office/powerpoint/2010/main" val="4000739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40A74-383D-54FF-1C31-11815371D7AC}"/>
              </a:ext>
            </a:extLst>
          </p:cNvPr>
          <p:cNvSpPr>
            <a:spLocks noGrp="1"/>
          </p:cNvSpPr>
          <p:nvPr>
            <p:ph type="title"/>
          </p:nvPr>
        </p:nvSpPr>
        <p:spPr>
          <a:xfrm>
            <a:off x="1120672" y="633171"/>
            <a:ext cx="3884060" cy="1077229"/>
          </a:xfrm>
        </p:spPr>
        <p:txBody>
          <a:bodyPr>
            <a:noAutofit/>
          </a:bodyPr>
          <a:lstStyle/>
          <a:p>
            <a:pPr algn="ctr"/>
            <a:r>
              <a:rPr lang="ro-RO" sz="3200" b="1">
                <a:latin typeface="Century Schoolbook"/>
              </a:rPr>
              <a:t>DEZVOLTAREA APLICAȚIEI</a:t>
            </a:r>
            <a:endParaRPr lang="en-US" sz="3200" b="1">
              <a:latin typeface="Century Schoolbook"/>
            </a:endParaRPr>
          </a:p>
        </p:txBody>
      </p:sp>
      <p:graphicFrame>
        <p:nvGraphicFramePr>
          <p:cNvPr id="15" name="Content Placeholder 2">
            <a:extLst>
              <a:ext uri="{FF2B5EF4-FFF2-40B4-BE49-F238E27FC236}">
                <a16:creationId xmlns:a16="http://schemas.microsoft.com/office/drawing/2014/main" id="{23773D09-2B7C-2711-5D31-00DCE9D63FD9}"/>
              </a:ext>
            </a:extLst>
          </p:cNvPr>
          <p:cNvGraphicFramePr>
            <a:graphicFrameLocks noGrp="1"/>
          </p:cNvGraphicFramePr>
          <p:nvPr>
            <p:ph idx="1"/>
            <p:extLst>
              <p:ext uri="{D42A27DB-BD31-4B8C-83A1-F6EECF244321}">
                <p14:modId xmlns:p14="http://schemas.microsoft.com/office/powerpoint/2010/main" val="3732915426"/>
              </p:ext>
            </p:extLst>
          </p:nvPr>
        </p:nvGraphicFramePr>
        <p:xfrm>
          <a:off x="783969" y="815426"/>
          <a:ext cx="4531740" cy="534694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4" name="Rectangle 123">
            <a:extLst>
              <a:ext uri="{FF2B5EF4-FFF2-40B4-BE49-F238E27FC236}">
                <a16:creationId xmlns:a16="http://schemas.microsoft.com/office/drawing/2014/main" id="{5A6F1E73-175C-C84F-03CD-794F47D6C179}"/>
              </a:ext>
            </a:extLst>
          </p:cNvPr>
          <p:cNvSpPr/>
          <p:nvPr/>
        </p:nvSpPr>
        <p:spPr>
          <a:xfrm>
            <a:off x="5658899" y="2799"/>
            <a:ext cx="6704319" cy="6851597"/>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59B9F0DB-2CE7-A7F3-51C8-BA213839A46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bwMode="auto">
          <a:xfrm>
            <a:off x="5686141" y="382357"/>
            <a:ext cx="6676813" cy="6185962"/>
          </a:xfrm>
          <a:prstGeom prst="rect">
            <a:avLst/>
          </a:prstGeom>
          <a:noFill/>
          <a:ln w="12700">
            <a:noFill/>
          </a:ln>
        </p:spPr>
      </p:pic>
    </p:spTree>
    <p:extLst>
      <p:ext uri="{BB962C8B-B14F-4D97-AF65-F5344CB8AC3E}">
        <p14:creationId xmlns:p14="http://schemas.microsoft.com/office/powerpoint/2010/main" val="201900604"/>
      </p:ext>
    </p:extLst>
  </p:cSld>
  <p:clrMapOvr>
    <a:masterClrMapping/>
  </p:clrMapOvr>
  <p:transition spd="slow">
    <p:wipe/>
  </p:transition>
</p:sld>
</file>

<file path=ppt/theme/theme1.xml><?xml version="1.0" encoding="utf-8"?>
<a:theme xmlns:a="http://schemas.openxmlformats.org/drawingml/2006/main" name="PortalVTI">
  <a:themeElements>
    <a:clrScheme name="PortalVTI">
      <a:dk1>
        <a:sysClr val="windowText" lastClr="000000"/>
      </a:dk1>
      <a:lt1>
        <a:sysClr val="window" lastClr="FFFFFF"/>
      </a:lt1>
      <a:dk2>
        <a:srgbClr val="051618"/>
      </a:dk2>
      <a:lt2>
        <a:srgbClr val="E8E8DF"/>
      </a:lt2>
      <a:accent1>
        <a:srgbClr val="2D714C"/>
      </a:accent1>
      <a:accent2>
        <a:srgbClr val="1F7985"/>
      </a:accent2>
      <a:accent3>
        <a:srgbClr val="0D6756"/>
      </a:accent3>
      <a:accent4>
        <a:srgbClr val="40945E"/>
      </a:accent4>
      <a:accent5>
        <a:srgbClr val="389896"/>
      </a:accent5>
      <a:accent6>
        <a:srgbClr val="64924A"/>
      </a:accent6>
      <a:hlink>
        <a:srgbClr val="1F855C"/>
      </a:hlink>
      <a:folHlink>
        <a:srgbClr val="227390"/>
      </a:folHlink>
    </a:clrScheme>
    <a:fontScheme name="PortalVTI">
      <a:majorFont>
        <a:latin typeface="Trade Gothic Next Cond"/>
        <a:ea typeface=""/>
        <a:cs typeface=""/>
      </a:majorFont>
      <a:minorFont>
        <a:latin typeface="Trade Gothic Next Light"/>
        <a:ea typeface=""/>
        <a:cs typeface=""/>
      </a:minorFont>
    </a:fontScheme>
    <a:fmtScheme name="Portal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E3A4BB4D-5227-4A6D-99D3-DBAB0FE4C68F}" vid="{BE515EFD-5A7A-4BFE-BE06-A21DB8499C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Application>Microsoft Office PowerPoint</Application>
  <PresentationFormat>Widescreen</PresentationFormat>
  <Slides>18</Slides>
  <Notes>7</Notes>
  <HiddenSlides>6</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PortalVTI</vt:lpstr>
      <vt:lpstr>PowerPoint Presentation</vt:lpstr>
      <vt:lpstr>APLICAȚIE WEB DE INFORMARE CENTRALIZATĂ ASUPRA ZONELOR URBANE PROTEJATE, CU INDICAȚII DE ORIENTARE  </vt:lpstr>
      <vt:lpstr>APLICAȚIE WEB DE INFORMARE CENTRALIZATĂ ASUPRA ZONELOR URBANE PROTEJATE, CU INDICAȚII DE ORIENTARE  </vt:lpstr>
      <vt:lpstr>INTRODUCERE</vt:lpstr>
      <vt:lpstr>CE SUNT ZONELE CU EMISII REDUSE?</vt:lpstr>
      <vt:lpstr>TIPURI DE VIGNETE</vt:lpstr>
      <vt:lpstr>Tabel 1. Number of Low-Emissions Zones in Europe 2022-2025[3] </vt:lpstr>
      <vt:lpstr>ROLUL APLICAȚIEI</vt:lpstr>
      <vt:lpstr>DEZVOLTAREA APLICAȚIEI</vt:lpstr>
      <vt:lpstr>BAZA DE DATE</vt:lpstr>
      <vt:lpstr>FUNCȚIONALITATEA APLICAȚIEI</vt:lpstr>
      <vt:lpstr>CONCLUZII</vt:lpstr>
      <vt:lpstr>POSIBILTĂȚI DE DEZVOLTARE</vt:lpstr>
      <vt:lpstr>BIBLIOGRAFIE</vt:lpstr>
      <vt:lpstr>PROVOCĂRI</vt:lpstr>
      <vt:lpstr>UTILIZAREA APLICAȚIEI</vt:lpstr>
      <vt:lpstr>ROUTE PLANNER</vt:lpstr>
      <vt:lpstr>ELIGIBILITY CHECK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Andrei Sarandan</dc:creator>
  <cp:revision>48</cp:revision>
  <dcterms:created xsi:type="dcterms:W3CDTF">2024-05-08T11:52:08Z</dcterms:created>
  <dcterms:modified xsi:type="dcterms:W3CDTF">2024-06-26T19:58:56Z</dcterms:modified>
</cp:coreProperties>
</file>

<file path=docProps/thumbnail.jpeg>
</file>